
<file path=[Content_Types].xml><?xml version="1.0" encoding="utf-8"?>
<Types xmlns="http://schemas.openxmlformats.org/package/2006/content-types"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21" Type="http://schemas.openxmlformats.org/officeDocument/2006/relationships/slide" Target="slides/slide17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6" Type="http://schemas.openxmlformats.org/officeDocument/2006/relationships/slide" Target="slides/slide2.xml"/><Relationship Id="rId18" Type="http://schemas.openxmlformats.org/officeDocument/2006/relationships/slide" Target="slides/slide14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2" name="Google Shape;492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a9fd79b06c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0" name="Google Shape;550;ga9fd79b06c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1" name="Google Shape;601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0" name="Google Shape;650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0" name="Google Shape;700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1" name="Google Shape;751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0" name="Google Shape;800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5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7" name="Google Shape;847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1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2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4" name="Google Shape;34;p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6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1" name="Google Shape;41;p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7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7" name="Google Shape;47;p7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9" name="Google Shape;49;p7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0" name="Google Shape;50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9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2" name="Google Shape;62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" name="Google Shape;68;p10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10" Type="http://schemas.openxmlformats.org/officeDocument/2006/relationships/image" Target="../media/image17.png"/><Relationship Id="rId9" Type="http://schemas.openxmlformats.org/officeDocument/2006/relationships/image" Target="../media/image18.png"/><Relationship Id="rId5" Type="http://schemas.openxmlformats.org/officeDocument/2006/relationships/image" Target="../media/image9.png"/><Relationship Id="rId6" Type="http://schemas.openxmlformats.org/officeDocument/2006/relationships/image" Target="../media/image15.png"/><Relationship Id="rId7" Type="http://schemas.openxmlformats.org/officeDocument/2006/relationships/image" Target="../media/image19.png"/><Relationship Id="rId8" Type="http://schemas.openxmlformats.org/officeDocument/2006/relationships/image" Target="../media/image3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24.png"/><Relationship Id="rId5" Type="http://schemas.openxmlformats.org/officeDocument/2006/relationships/image" Target="../media/image9.png"/><Relationship Id="rId6" Type="http://schemas.openxmlformats.org/officeDocument/2006/relationships/image" Target="../media/image15.png"/><Relationship Id="rId7" Type="http://schemas.openxmlformats.org/officeDocument/2006/relationships/image" Target="../media/image31.png"/><Relationship Id="rId8" Type="http://schemas.openxmlformats.org/officeDocument/2006/relationships/image" Target="../media/image2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9.png"/><Relationship Id="rId4" Type="http://schemas.openxmlformats.org/officeDocument/2006/relationships/image" Target="../media/image6.png"/><Relationship Id="rId9" Type="http://schemas.openxmlformats.org/officeDocument/2006/relationships/image" Target="../media/image24.png"/><Relationship Id="rId5" Type="http://schemas.openxmlformats.org/officeDocument/2006/relationships/image" Target="../media/image5.png"/><Relationship Id="rId6" Type="http://schemas.openxmlformats.org/officeDocument/2006/relationships/image" Target="../media/image9.png"/><Relationship Id="rId7" Type="http://schemas.openxmlformats.org/officeDocument/2006/relationships/image" Target="../media/image15.png"/><Relationship Id="rId8" Type="http://schemas.openxmlformats.org/officeDocument/2006/relationships/image" Target="../media/image2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10" Type="http://schemas.openxmlformats.org/officeDocument/2006/relationships/image" Target="../media/image26.png"/><Relationship Id="rId9" Type="http://schemas.openxmlformats.org/officeDocument/2006/relationships/image" Target="../media/image23.png"/><Relationship Id="rId5" Type="http://schemas.openxmlformats.org/officeDocument/2006/relationships/image" Target="../media/image9.png"/><Relationship Id="rId6" Type="http://schemas.openxmlformats.org/officeDocument/2006/relationships/image" Target="../media/image15.png"/><Relationship Id="rId7" Type="http://schemas.openxmlformats.org/officeDocument/2006/relationships/image" Target="../media/image22.png"/><Relationship Id="rId8" Type="http://schemas.openxmlformats.org/officeDocument/2006/relationships/image" Target="../media/image2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5" Type="http://schemas.openxmlformats.org/officeDocument/2006/relationships/image" Target="../media/image9.png"/><Relationship Id="rId6" Type="http://schemas.openxmlformats.org/officeDocument/2006/relationships/image" Target="../media/image15.png"/><Relationship Id="rId7" Type="http://schemas.openxmlformats.org/officeDocument/2006/relationships/image" Target="../media/image30.png"/><Relationship Id="rId8" Type="http://schemas.openxmlformats.org/officeDocument/2006/relationships/image" Target="../media/image3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5.gif"/><Relationship Id="rId4" Type="http://schemas.openxmlformats.org/officeDocument/2006/relationships/image" Target="../media/image6.png"/><Relationship Id="rId9" Type="http://schemas.openxmlformats.org/officeDocument/2006/relationships/image" Target="../media/image32.png"/><Relationship Id="rId5" Type="http://schemas.openxmlformats.org/officeDocument/2006/relationships/image" Target="../media/image5.png"/><Relationship Id="rId6" Type="http://schemas.openxmlformats.org/officeDocument/2006/relationships/image" Target="../media/image9.png"/><Relationship Id="rId7" Type="http://schemas.openxmlformats.org/officeDocument/2006/relationships/image" Target="../media/image15.png"/><Relationship Id="rId8" Type="http://schemas.openxmlformats.org/officeDocument/2006/relationships/image" Target="../media/image2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4.gif"/><Relationship Id="rId4" Type="http://schemas.openxmlformats.org/officeDocument/2006/relationships/image" Target="../media/image6.png"/><Relationship Id="rId5" Type="http://schemas.openxmlformats.org/officeDocument/2006/relationships/image" Target="../media/image5.png"/><Relationship Id="rId6" Type="http://schemas.openxmlformats.org/officeDocument/2006/relationships/image" Target="../media/image9.png"/><Relationship Id="rId7" Type="http://schemas.openxmlformats.org/officeDocument/2006/relationships/image" Target="../media/image1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5" Type="http://schemas.openxmlformats.org/officeDocument/2006/relationships/image" Target="../media/image9.png"/><Relationship Id="rId6" Type="http://schemas.openxmlformats.org/officeDocument/2006/relationships/image" Target="../media/image1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5" Type="http://schemas.openxmlformats.org/officeDocument/2006/relationships/image" Target="../media/image9.png"/><Relationship Id="rId6" Type="http://schemas.openxmlformats.org/officeDocument/2006/relationships/image" Target="../media/image1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5" Type="http://schemas.openxmlformats.org/officeDocument/2006/relationships/image" Target="../media/image9.png"/><Relationship Id="rId6" Type="http://schemas.openxmlformats.org/officeDocument/2006/relationships/image" Target="../media/image15.png"/><Relationship Id="rId7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6.png"/><Relationship Id="rId5" Type="http://schemas.openxmlformats.org/officeDocument/2006/relationships/image" Target="../media/image5.png"/><Relationship Id="rId6" Type="http://schemas.openxmlformats.org/officeDocument/2006/relationships/image" Target="../media/image9.png"/><Relationship Id="rId7" Type="http://schemas.openxmlformats.org/officeDocument/2006/relationships/image" Target="../media/image1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1.png"/><Relationship Id="rId5" Type="http://schemas.openxmlformats.org/officeDocument/2006/relationships/image" Target="../media/image9.png"/><Relationship Id="rId6" Type="http://schemas.openxmlformats.org/officeDocument/2006/relationships/image" Target="../media/image15.png"/><Relationship Id="rId7" Type="http://schemas.openxmlformats.org/officeDocument/2006/relationships/image" Target="../media/image2.png"/><Relationship Id="rId8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5.png"/><Relationship Id="rId7" Type="http://schemas.openxmlformats.org/officeDocument/2006/relationships/image" Target="../media/image10.png"/><Relationship Id="rId8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Relationship Id="rId4" Type="http://schemas.openxmlformats.org/officeDocument/2006/relationships/image" Target="../media/image6.png"/><Relationship Id="rId5" Type="http://schemas.openxmlformats.org/officeDocument/2006/relationships/image" Target="../media/image5.png"/><Relationship Id="rId6" Type="http://schemas.openxmlformats.org/officeDocument/2006/relationships/image" Target="../media/image9.png"/><Relationship Id="rId7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6.png"/><Relationship Id="rId5" Type="http://schemas.openxmlformats.org/officeDocument/2006/relationships/image" Target="../media/image9.png"/><Relationship Id="rId6" Type="http://schemas.openxmlformats.org/officeDocument/2006/relationships/image" Target="../media/image15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5" Type="http://schemas.openxmlformats.org/officeDocument/2006/relationships/image" Target="../media/image9.png"/><Relationship Id="rId6" Type="http://schemas.openxmlformats.org/officeDocument/2006/relationships/image" Target="../media/image15.png"/><Relationship Id="rId7" Type="http://schemas.openxmlformats.org/officeDocument/2006/relationships/image" Target="../media/image20.png"/><Relationship Id="rId8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2035747" cy="2035747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3"/>
          <p:cNvSpPr txBox="1"/>
          <p:nvPr/>
        </p:nvSpPr>
        <p:spPr>
          <a:xfrm>
            <a:off x="2530090" y="2044456"/>
            <a:ext cx="6973058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2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Machine Learning</a:t>
            </a:r>
            <a:endParaRPr/>
          </a:p>
        </p:txBody>
      </p:sp>
      <p:sp>
        <p:nvSpPr>
          <p:cNvPr id="90" name="Google Shape;90;p13"/>
          <p:cNvSpPr txBox="1"/>
          <p:nvPr/>
        </p:nvSpPr>
        <p:spPr>
          <a:xfrm>
            <a:off x="4624251" y="4153989"/>
            <a:ext cx="2784737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Session 2</a:t>
            </a:r>
            <a:endParaRPr sz="540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22"/>
          <p:cNvSpPr txBox="1"/>
          <p:nvPr/>
        </p:nvSpPr>
        <p:spPr>
          <a:xfrm>
            <a:off x="274022" y="184020"/>
            <a:ext cx="4848225" cy="861774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rgbClr val="D92027"/>
                </a:solidFill>
                <a:latin typeface="Arial"/>
                <a:ea typeface="Arial"/>
                <a:cs typeface="Arial"/>
                <a:sym typeface="Arial"/>
              </a:rPr>
              <a:t>Session 2</a:t>
            </a:r>
            <a:endParaRPr b="1" sz="5000">
              <a:solidFill>
                <a:srgbClr val="D9202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5" name="Google Shape;495;p22"/>
          <p:cNvSpPr txBox="1"/>
          <p:nvPr/>
        </p:nvSpPr>
        <p:spPr>
          <a:xfrm>
            <a:off x="274022" y="1074934"/>
            <a:ext cx="7564553" cy="646331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46484A"/>
                </a:solidFill>
                <a:latin typeface="Arial"/>
                <a:ea typeface="Arial"/>
                <a:cs typeface="Arial"/>
                <a:sym typeface="Arial"/>
              </a:rPr>
              <a:t>Gradient descent algorithm</a:t>
            </a:r>
            <a:endParaRPr b="1" sz="3600">
              <a:solidFill>
                <a:srgbClr val="46484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96" name="Google Shape;496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110705" y="123825"/>
            <a:ext cx="930903" cy="982164"/>
          </a:xfrm>
          <a:prstGeom prst="rect">
            <a:avLst/>
          </a:prstGeom>
          <a:noFill/>
          <a:ln>
            <a:noFill/>
          </a:ln>
        </p:spPr>
      </p:pic>
      <p:sp>
        <p:nvSpPr>
          <p:cNvPr id="497" name="Google Shape;497;p22"/>
          <p:cNvSpPr/>
          <p:nvPr/>
        </p:nvSpPr>
        <p:spPr>
          <a:xfrm>
            <a:off x="6502657" y="6263532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D92027"/>
          </a:solidFill>
          <a:ln cap="flat" cmpd="sng" w="12700">
            <a:solidFill>
              <a:srgbClr val="D92027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8" name="Google Shape;498;p22"/>
          <p:cNvSpPr/>
          <p:nvPr/>
        </p:nvSpPr>
        <p:spPr>
          <a:xfrm>
            <a:off x="3777283" y="6242359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D92027"/>
          </a:solidFill>
          <a:ln cap="flat" cmpd="sng" w="12700">
            <a:solidFill>
              <a:srgbClr val="D92027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9" name="Google Shape;499;p22"/>
          <p:cNvSpPr/>
          <p:nvPr/>
        </p:nvSpPr>
        <p:spPr>
          <a:xfrm>
            <a:off x="6948494" y="6263532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D92027"/>
          </a:solidFill>
          <a:ln cap="flat" cmpd="sng" w="12700">
            <a:solidFill>
              <a:srgbClr val="D92027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0" name="Google Shape;500;p22"/>
          <p:cNvSpPr/>
          <p:nvPr/>
        </p:nvSpPr>
        <p:spPr>
          <a:xfrm>
            <a:off x="8580922" y="6251647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D92027"/>
          </a:solidFill>
          <a:ln cap="flat" cmpd="sng" w="12700">
            <a:solidFill>
              <a:srgbClr val="D92027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1" name="Google Shape;501;p22"/>
          <p:cNvSpPr/>
          <p:nvPr/>
        </p:nvSpPr>
        <p:spPr>
          <a:xfrm>
            <a:off x="7927524" y="6250531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D92027"/>
          </a:solidFill>
          <a:ln cap="flat" cmpd="sng" w="12700">
            <a:solidFill>
              <a:srgbClr val="D92027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2" name="Google Shape;502;p22"/>
          <p:cNvSpPr/>
          <p:nvPr/>
        </p:nvSpPr>
        <p:spPr>
          <a:xfrm>
            <a:off x="7424176" y="6250531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D92027"/>
          </a:solidFill>
          <a:ln cap="flat" cmpd="sng" w="12700">
            <a:solidFill>
              <a:srgbClr val="D92027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3" name="Google Shape;503;p22"/>
          <p:cNvSpPr/>
          <p:nvPr/>
        </p:nvSpPr>
        <p:spPr>
          <a:xfrm>
            <a:off x="8341203" y="6343014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8D98A7"/>
          </a:solidFill>
          <a:ln cap="flat" cmpd="sng" w="12700">
            <a:solidFill>
              <a:srgbClr val="8D98A7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4" name="Google Shape;504;p22"/>
          <p:cNvSpPr/>
          <p:nvPr/>
        </p:nvSpPr>
        <p:spPr>
          <a:xfrm>
            <a:off x="7265687" y="6330013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8D98A7"/>
          </a:solidFill>
          <a:ln cap="flat" cmpd="sng" w="12700">
            <a:solidFill>
              <a:srgbClr val="8D98A7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5" name="Google Shape;505;p22"/>
          <p:cNvSpPr/>
          <p:nvPr/>
        </p:nvSpPr>
        <p:spPr>
          <a:xfrm>
            <a:off x="6572014" y="6356016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46484A"/>
          </a:solidFill>
          <a:ln cap="flat" cmpd="sng" w="12700">
            <a:solidFill>
              <a:srgbClr val="46484A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6" name="Google Shape;506;p22"/>
          <p:cNvSpPr/>
          <p:nvPr/>
        </p:nvSpPr>
        <p:spPr>
          <a:xfrm>
            <a:off x="9141097" y="6238274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D92027"/>
          </a:solidFill>
          <a:ln cap="flat" cmpd="sng" w="12700">
            <a:solidFill>
              <a:srgbClr val="D92027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7" name="Google Shape;507;p22"/>
          <p:cNvSpPr/>
          <p:nvPr/>
        </p:nvSpPr>
        <p:spPr>
          <a:xfrm>
            <a:off x="8746198" y="6347100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46484A"/>
          </a:solidFill>
          <a:ln cap="flat" cmpd="sng" w="12700">
            <a:solidFill>
              <a:srgbClr val="46484A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8" name="Google Shape;508;p22"/>
          <p:cNvSpPr/>
          <p:nvPr/>
        </p:nvSpPr>
        <p:spPr>
          <a:xfrm>
            <a:off x="7566660" y="6356016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46484A"/>
          </a:solidFill>
          <a:ln cap="flat" cmpd="sng" w="12700">
            <a:solidFill>
              <a:srgbClr val="46484A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9" name="Google Shape;509;p22"/>
          <p:cNvSpPr/>
          <p:nvPr/>
        </p:nvSpPr>
        <p:spPr>
          <a:xfrm>
            <a:off x="9368179" y="6356016"/>
            <a:ext cx="2812953" cy="49846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10" name="Google Shape;510;p22"/>
          <p:cNvPicPr preferRelativeResize="0"/>
          <p:nvPr/>
        </p:nvPicPr>
        <p:blipFill rotWithShape="1">
          <a:blip r:embed="rId4">
            <a:alphaModFix/>
          </a:blip>
          <a:srcRect b="73472" l="0" r="34539" t="0"/>
          <a:stretch/>
        </p:blipFill>
        <p:spPr>
          <a:xfrm>
            <a:off x="7938169" y="6074100"/>
            <a:ext cx="4245498" cy="780376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pic>
        <p:nvPicPr>
          <p:cNvPr id="511" name="Google Shape;511;p22"/>
          <p:cNvPicPr preferRelativeResize="0"/>
          <p:nvPr/>
        </p:nvPicPr>
        <p:blipFill rotWithShape="1">
          <a:blip r:embed="rId5">
            <a:alphaModFix/>
          </a:blip>
          <a:srcRect b="73472" l="0" r="34539" t="0"/>
          <a:stretch/>
        </p:blipFill>
        <p:spPr>
          <a:xfrm>
            <a:off x="7146304" y="5930537"/>
            <a:ext cx="5045696" cy="927463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sp>
        <p:nvSpPr>
          <p:cNvPr id="512" name="Google Shape;512;p22"/>
          <p:cNvSpPr txBox="1"/>
          <p:nvPr/>
        </p:nvSpPr>
        <p:spPr>
          <a:xfrm>
            <a:off x="10244217" y="6473196"/>
            <a:ext cx="1936915" cy="36933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Grow Through</a:t>
            </a:r>
            <a:endParaRPr b="1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13" name="Google Shape;513;p22"/>
          <p:cNvPicPr preferRelativeResize="0"/>
          <p:nvPr/>
        </p:nvPicPr>
        <p:blipFill rotWithShape="1">
          <a:blip r:embed="rId6">
            <a:alphaModFix/>
          </a:blip>
          <a:srcRect b="73472" l="0" r="34539" t="0"/>
          <a:stretch/>
        </p:blipFill>
        <p:spPr>
          <a:xfrm>
            <a:off x="8629531" y="6203173"/>
            <a:ext cx="3562469" cy="654827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sp>
        <p:nvSpPr>
          <p:cNvPr id="514" name="Google Shape;514;p22"/>
          <p:cNvSpPr/>
          <p:nvPr/>
        </p:nvSpPr>
        <p:spPr>
          <a:xfrm>
            <a:off x="966421" y="6263532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D92027"/>
          </a:solidFill>
          <a:ln cap="flat" cmpd="sng" w="12700">
            <a:solidFill>
              <a:srgbClr val="D92027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5" name="Google Shape;515;p22"/>
          <p:cNvSpPr/>
          <p:nvPr/>
        </p:nvSpPr>
        <p:spPr>
          <a:xfrm>
            <a:off x="2598849" y="6251647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D92027"/>
          </a:solidFill>
          <a:ln cap="flat" cmpd="sng" w="12700">
            <a:solidFill>
              <a:srgbClr val="D92027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6" name="Google Shape;516;p22"/>
          <p:cNvSpPr/>
          <p:nvPr/>
        </p:nvSpPr>
        <p:spPr>
          <a:xfrm>
            <a:off x="1945451" y="6250531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D92027"/>
          </a:solidFill>
          <a:ln cap="flat" cmpd="sng" w="12700">
            <a:solidFill>
              <a:srgbClr val="D92027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7" name="Google Shape;517;p22"/>
          <p:cNvSpPr/>
          <p:nvPr/>
        </p:nvSpPr>
        <p:spPr>
          <a:xfrm>
            <a:off x="1442103" y="6250531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D92027"/>
          </a:solidFill>
          <a:ln cap="flat" cmpd="sng" w="12700">
            <a:solidFill>
              <a:srgbClr val="D92027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8" name="Google Shape;518;p22"/>
          <p:cNvSpPr/>
          <p:nvPr/>
        </p:nvSpPr>
        <p:spPr>
          <a:xfrm>
            <a:off x="309197" y="6237529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D92027"/>
          </a:solidFill>
          <a:ln cap="flat" cmpd="sng" w="12700">
            <a:solidFill>
              <a:srgbClr val="D92027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9" name="Google Shape;519;p22"/>
          <p:cNvSpPr/>
          <p:nvPr/>
        </p:nvSpPr>
        <p:spPr>
          <a:xfrm>
            <a:off x="0" y="6356016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8D98A7"/>
          </a:solidFill>
          <a:ln cap="flat" cmpd="sng" w="12700">
            <a:solidFill>
              <a:srgbClr val="8D98A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0" name="Google Shape;520;p22"/>
          <p:cNvSpPr/>
          <p:nvPr/>
        </p:nvSpPr>
        <p:spPr>
          <a:xfrm>
            <a:off x="2359130" y="6343014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8D98A7"/>
          </a:solidFill>
          <a:ln cap="flat" cmpd="sng" w="12700">
            <a:solidFill>
              <a:srgbClr val="8D98A7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1" name="Google Shape;521;p22"/>
          <p:cNvSpPr/>
          <p:nvPr/>
        </p:nvSpPr>
        <p:spPr>
          <a:xfrm>
            <a:off x="1283614" y="6330013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8D98A7"/>
          </a:solidFill>
          <a:ln cap="flat" cmpd="sng" w="12700">
            <a:solidFill>
              <a:srgbClr val="8D98A7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2" name="Google Shape;522;p22"/>
          <p:cNvSpPr/>
          <p:nvPr/>
        </p:nvSpPr>
        <p:spPr>
          <a:xfrm>
            <a:off x="589941" y="6356016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46484A"/>
          </a:solidFill>
          <a:ln cap="flat" cmpd="sng" w="12700">
            <a:solidFill>
              <a:srgbClr val="46484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3" name="Google Shape;523;p22"/>
          <p:cNvSpPr/>
          <p:nvPr/>
        </p:nvSpPr>
        <p:spPr>
          <a:xfrm>
            <a:off x="3159024" y="6238274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D92027"/>
          </a:solidFill>
          <a:ln cap="flat" cmpd="sng" w="12700">
            <a:solidFill>
              <a:srgbClr val="D92027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4" name="Google Shape;524;p22"/>
          <p:cNvSpPr/>
          <p:nvPr/>
        </p:nvSpPr>
        <p:spPr>
          <a:xfrm>
            <a:off x="2764125" y="6347100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46484A"/>
          </a:solidFill>
          <a:ln cap="flat" cmpd="sng" w="12700">
            <a:solidFill>
              <a:srgbClr val="46484A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5" name="Google Shape;525;p22"/>
          <p:cNvSpPr/>
          <p:nvPr/>
        </p:nvSpPr>
        <p:spPr>
          <a:xfrm>
            <a:off x="1584587" y="6356016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46484A"/>
          </a:solidFill>
          <a:ln cap="flat" cmpd="sng" w="12700">
            <a:solidFill>
              <a:srgbClr val="46484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6" name="Google Shape;526;p22"/>
          <p:cNvSpPr/>
          <p:nvPr/>
        </p:nvSpPr>
        <p:spPr>
          <a:xfrm>
            <a:off x="3468780" y="6351558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8D98A7"/>
          </a:solidFill>
          <a:ln cap="flat" cmpd="sng" w="12700">
            <a:solidFill>
              <a:srgbClr val="8D98A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7" name="Google Shape;527;p22"/>
          <p:cNvSpPr/>
          <p:nvPr/>
        </p:nvSpPr>
        <p:spPr>
          <a:xfrm>
            <a:off x="4414046" y="6263532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D92027"/>
          </a:solidFill>
          <a:ln cap="flat" cmpd="sng" w="12700">
            <a:solidFill>
              <a:srgbClr val="D92027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8" name="Google Shape;528;p22"/>
          <p:cNvSpPr/>
          <p:nvPr/>
        </p:nvSpPr>
        <p:spPr>
          <a:xfrm>
            <a:off x="6046473" y="6251647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D92027"/>
          </a:solidFill>
          <a:ln cap="flat" cmpd="sng" w="12700">
            <a:solidFill>
              <a:srgbClr val="D92027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9" name="Google Shape;529;p22"/>
          <p:cNvSpPr/>
          <p:nvPr/>
        </p:nvSpPr>
        <p:spPr>
          <a:xfrm>
            <a:off x="5393076" y="6250531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D92027"/>
          </a:solidFill>
          <a:ln cap="flat" cmpd="sng" w="12700">
            <a:solidFill>
              <a:srgbClr val="D92027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0" name="Google Shape;530;p22"/>
          <p:cNvSpPr/>
          <p:nvPr/>
        </p:nvSpPr>
        <p:spPr>
          <a:xfrm>
            <a:off x="4889728" y="6250531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D92027"/>
          </a:solidFill>
          <a:ln cap="flat" cmpd="sng" w="12700">
            <a:solidFill>
              <a:srgbClr val="D92027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1" name="Google Shape;531;p22"/>
          <p:cNvSpPr/>
          <p:nvPr/>
        </p:nvSpPr>
        <p:spPr>
          <a:xfrm>
            <a:off x="5806755" y="6343014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8D98A7"/>
          </a:solidFill>
          <a:ln cap="flat" cmpd="sng" w="12700">
            <a:solidFill>
              <a:srgbClr val="8D98A7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2" name="Google Shape;532;p22"/>
          <p:cNvSpPr/>
          <p:nvPr/>
        </p:nvSpPr>
        <p:spPr>
          <a:xfrm>
            <a:off x="4731239" y="6330013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8D98A7"/>
          </a:solidFill>
          <a:ln cap="flat" cmpd="sng" w="12700">
            <a:solidFill>
              <a:srgbClr val="8D98A7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3" name="Google Shape;533;p22"/>
          <p:cNvSpPr/>
          <p:nvPr/>
        </p:nvSpPr>
        <p:spPr>
          <a:xfrm>
            <a:off x="4037566" y="6356016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46484A"/>
          </a:solidFill>
          <a:ln cap="flat" cmpd="sng" w="12700">
            <a:solidFill>
              <a:srgbClr val="46484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4" name="Google Shape;534;p22"/>
          <p:cNvSpPr/>
          <p:nvPr/>
        </p:nvSpPr>
        <p:spPr>
          <a:xfrm>
            <a:off x="6221527" y="6359540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46484A"/>
          </a:solidFill>
          <a:ln cap="flat" cmpd="sng" w="12700">
            <a:solidFill>
              <a:srgbClr val="46484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5" name="Google Shape;535;p22"/>
          <p:cNvSpPr/>
          <p:nvPr/>
        </p:nvSpPr>
        <p:spPr>
          <a:xfrm>
            <a:off x="5032212" y="6356016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46484A"/>
          </a:solidFill>
          <a:ln cap="flat" cmpd="sng" w="12700">
            <a:solidFill>
              <a:srgbClr val="46484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6" name="Google Shape;536;p22"/>
          <p:cNvSpPr txBox="1"/>
          <p:nvPr/>
        </p:nvSpPr>
        <p:spPr>
          <a:xfrm>
            <a:off x="266934" y="1884246"/>
            <a:ext cx="8362598" cy="150304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-4452" l="-291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537" name="Google Shape;537;p22"/>
          <p:cNvSpPr txBox="1"/>
          <p:nvPr/>
        </p:nvSpPr>
        <p:spPr>
          <a:xfrm>
            <a:off x="8901205" y="1884246"/>
            <a:ext cx="3019119" cy="1015663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cxnSp>
        <p:nvCxnSpPr>
          <p:cNvPr id="538" name="Google Shape;538;p22"/>
          <p:cNvCxnSpPr/>
          <p:nvPr/>
        </p:nvCxnSpPr>
        <p:spPr>
          <a:xfrm>
            <a:off x="266934" y="3683726"/>
            <a:ext cx="11653390" cy="26125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39" name="Google Shape;539;p22"/>
          <p:cNvCxnSpPr/>
          <p:nvPr/>
        </p:nvCxnSpPr>
        <p:spPr>
          <a:xfrm>
            <a:off x="5720982" y="3801218"/>
            <a:ext cx="17417" cy="2401955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40" name="Google Shape;540;p22"/>
          <p:cNvCxnSpPr/>
          <p:nvPr/>
        </p:nvCxnSpPr>
        <p:spPr>
          <a:xfrm flipH="1">
            <a:off x="4414046" y="2725783"/>
            <a:ext cx="475682" cy="957943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541" name="Google Shape;541;p22"/>
          <p:cNvSpPr txBox="1"/>
          <p:nvPr/>
        </p:nvSpPr>
        <p:spPr>
          <a:xfrm>
            <a:off x="266934" y="3801218"/>
            <a:ext cx="5492076" cy="2069093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-1179" l="-998" r="0" t="-1769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542" name="Google Shape;542;p22"/>
          <p:cNvSpPr txBox="1"/>
          <p:nvPr/>
        </p:nvSpPr>
        <p:spPr>
          <a:xfrm>
            <a:off x="6084080" y="3818677"/>
            <a:ext cx="5492076" cy="2069093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 b="-881" l="-887" r="0" t="-1469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cxnSp>
        <p:nvCxnSpPr>
          <p:cNvPr id="543" name="Google Shape;543;p22"/>
          <p:cNvCxnSpPr/>
          <p:nvPr/>
        </p:nvCxnSpPr>
        <p:spPr>
          <a:xfrm>
            <a:off x="266934" y="3681424"/>
            <a:ext cx="11653390" cy="26125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44" name="Google Shape;544;p22"/>
          <p:cNvCxnSpPr/>
          <p:nvPr/>
        </p:nvCxnSpPr>
        <p:spPr>
          <a:xfrm flipH="1">
            <a:off x="4414046" y="2723481"/>
            <a:ext cx="475682" cy="957943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545" name="Google Shape;545;p22"/>
          <p:cNvSpPr/>
          <p:nvPr/>
        </p:nvSpPr>
        <p:spPr>
          <a:xfrm>
            <a:off x="8173949" y="4667795"/>
            <a:ext cx="572249" cy="363732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46" name="Google Shape;546;p22"/>
          <p:cNvCxnSpPr>
            <a:stCxn id="545" idx="6"/>
            <a:endCxn id="547" idx="1"/>
          </p:cNvCxnSpPr>
          <p:nvPr/>
        </p:nvCxnSpPr>
        <p:spPr>
          <a:xfrm>
            <a:off x="8746198" y="4849661"/>
            <a:ext cx="326700" cy="223500"/>
          </a:xfrm>
          <a:prstGeom prst="straightConnector1">
            <a:avLst/>
          </a:prstGeom>
          <a:noFill/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547" name="Google Shape;547;p22"/>
          <p:cNvSpPr/>
          <p:nvPr/>
        </p:nvSpPr>
        <p:spPr>
          <a:xfrm>
            <a:off x="8830491" y="4977592"/>
            <a:ext cx="1655570" cy="653142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23"/>
          <p:cNvSpPr txBox="1"/>
          <p:nvPr/>
        </p:nvSpPr>
        <p:spPr>
          <a:xfrm>
            <a:off x="274022" y="184020"/>
            <a:ext cx="4848300" cy="8619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rgbClr val="D92027"/>
                </a:solidFill>
                <a:latin typeface="Arial"/>
                <a:ea typeface="Arial"/>
                <a:cs typeface="Arial"/>
                <a:sym typeface="Arial"/>
              </a:rPr>
              <a:t>Session 2</a:t>
            </a:r>
            <a:endParaRPr b="1" sz="5000">
              <a:solidFill>
                <a:srgbClr val="D9202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3" name="Google Shape;553;p23"/>
          <p:cNvSpPr txBox="1"/>
          <p:nvPr/>
        </p:nvSpPr>
        <p:spPr>
          <a:xfrm>
            <a:off x="274022" y="1074934"/>
            <a:ext cx="7564500" cy="6462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46484A"/>
                </a:solidFill>
                <a:latin typeface="Arial"/>
                <a:ea typeface="Arial"/>
                <a:cs typeface="Arial"/>
                <a:sym typeface="Arial"/>
              </a:rPr>
              <a:t>Gradient descent algorithm</a:t>
            </a:r>
            <a:endParaRPr b="1" sz="3600">
              <a:solidFill>
                <a:srgbClr val="46484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54" name="Google Shape;554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110705" y="123825"/>
            <a:ext cx="930903" cy="982164"/>
          </a:xfrm>
          <a:prstGeom prst="rect">
            <a:avLst/>
          </a:prstGeom>
          <a:noFill/>
          <a:ln>
            <a:noFill/>
          </a:ln>
        </p:spPr>
      </p:pic>
      <p:sp>
        <p:nvSpPr>
          <p:cNvPr id="555" name="Google Shape;555;p23"/>
          <p:cNvSpPr/>
          <p:nvPr/>
        </p:nvSpPr>
        <p:spPr>
          <a:xfrm>
            <a:off x="6502657" y="6263532"/>
            <a:ext cx="1344900" cy="498600"/>
          </a:xfrm>
          <a:prstGeom prst="triangle">
            <a:avLst>
              <a:gd fmla="val 50000" name="adj"/>
            </a:avLst>
          </a:prstGeom>
          <a:solidFill>
            <a:srgbClr val="D92027"/>
          </a:solidFill>
          <a:ln cap="flat" cmpd="sng" w="12700">
            <a:solidFill>
              <a:srgbClr val="D92027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6" name="Google Shape;556;p23"/>
          <p:cNvSpPr/>
          <p:nvPr/>
        </p:nvSpPr>
        <p:spPr>
          <a:xfrm>
            <a:off x="3777283" y="6242359"/>
            <a:ext cx="1344900" cy="498600"/>
          </a:xfrm>
          <a:prstGeom prst="triangle">
            <a:avLst>
              <a:gd fmla="val 50000" name="adj"/>
            </a:avLst>
          </a:prstGeom>
          <a:solidFill>
            <a:srgbClr val="D92027"/>
          </a:solidFill>
          <a:ln cap="flat" cmpd="sng" w="12700">
            <a:solidFill>
              <a:srgbClr val="D92027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7" name="Google Shape;557;p23"/>
          <p:cNvSpPr/>
          <p:nvPr/>
        </p:nvSpPr>
        <p:spPr>
          <a:xfrm>
            <a:off x="6948494" y="6263532"/>
            <a:ext cx="1344900" cy="498600"/>
          </a:xfrm>
          <a:prstGeom prst="triangle">
            <a:avLst>
              <a:gd fmla="val 50000" name="adj"/>
            </a:avLst>
          </a:prstGeom>
          <a:solidFill>
            <a:srgbClr val="D92027"/>
          </a:solidFill>
          <a:ln cap="flat" cmpd="sng" w="12700">
            <a:solidFill>
              <a:srgbClr val="D92027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8" name="Google Shape;558;p23"/>
          <p:cNvSpPr/>
          <p:nvPr/>
        </p:nvSpPr>
        <p:spPr>
          <a:xfrm>
            <a:off x="8580922" y="6251647"/>
            <a:ext cx="1344900" cy="498600"/>
          </a:xfrm>
          <a:prstGeom prst="triangle">
            <a:avLst>
              <a:gd fmla="val 50000" name="adj"/>
            </a:avLst>
          </a:prstGeom>
          <a:solidFill>
            <a:srgbClr val="D92027"/>
          </a:solidFill>
          <a:ln cap="flat" cmpd="sng" w="12700">
            <a:solidFill>
              <a:srgbClr val="D92027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9" name="Google Shape;559;p23"/>
          <p:cNvSpPr/>
          <p:nvPr/>
        </p:nvSpPr>
        <p:spPr>
          <a:xfrm>
            <a:off x="7927524" y="6250531"/>
            <a:ext cx="1344900" cy="498600"/>
          </a:xfrm>
          <a:prstGeom prst="triangle">
            <a:avLst>
              <a:gd fmla="val 50000" name="adj"/>
            </a:avLst>
          </a:prstGeom>
          <a:solidFill>
            <a:srgbClr val="D92027"/>
          </a:solidFill>
          <a:ln cap="flat" cmpd="sng" w="12700">
            <a:solidFill>
              <a:srgbClr val="D92027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0" name="Google Shape;560;p23"/>
          <p:cNvSpPr/>
          <p:nvPr/>
        </p:nvSpPr>
        <p:spPr>
          <a:xfrm>
            <a:off x="7424176" y="6250531"/>
            <a:ext cx="1344900" cy="498600"/>
          </a:xfrm>
          <a:prstGeom prst="triangle">
            <a:avLst>
              <a:gd fmla="val 50000" name="adj"/>
            </a:avLst>
          </a:prstGeom>
          <a:solidFill>
            <a:srgbClr val="D92027"/>
          </a:solidFill>
          <a:ln cap="flat" cmpd="sng" w="12700">
            <a:solidFill>
              <a:srgbClr val="D92027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1" name="Google Shape;561;p23"/>
          <p:cNvSpPr/>
          <p:nvPr/>
        </p:nvSpPr>
        <p:spPr>
          <a:xfrm>
            <a:off x="8341203" y="6343014"/>
            <a:ext cx="1344900" cy="498600"/>
          </a:xfrm>
          <a:prstGeom prst="triangle">
            <a:avLst>
              <a:gd fmla="val 50000" name="adj"/>
            </a:avLst>
          </a:prstGeom>
          <a:solidFill>
            <a:srgbClr val="8D98A7"/>
          </a:solidFill>
          <a:ln cap="flat" cmpd="sng" w="12700">
            <a:solidFill>
              <a:srgbClr val="8D98A7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2" name="Google Shape;562;p23"/>
          <p:cNvSpPr/>
          <p:nvPr/>
        </p:nvSpPr>
        <p:spPr>
          <a:xfrm>
            <a:off x="7265687" y="6330013"/>
            <a:ext cx="1344900" cy="498600"/>
          </a:xfrm>
          <a:prstGeom prst="triangle">
            <a:avLst>
              <a:gd fmla="val 50000" name="adj"/>
            </a:avLst>
          </a:prstGeom>
          <a:solidFill>
            <a:srgbClr val="8D98A7"/>
          </a:solidFill>
          <a:ln cap="flat" cmpd="sng" w="12700">
            <a:solidFill>
              <a:srgbClr val="8D98A7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3" name="Google Shape;563;p23"/>
          <p:cNvSpPr/>
          <p:nvPr/>
        </p:nvSpPr>
        <p:spPr>
          <a:xfrm>
            <a:off x="6572014" y="6356016"/>
            <a:ext cx="1344900" cy="498600"/>
          </a:xfrm>
          <a:prstGeom prst="triangle">
            <a:avLst>
              <a:gd fmla="val 50000" name="adj"/>
            </a:avLst>
          </a:prstGeom>
          <a:solidFill>
            <a:srgbClr val="46484A"/>
          </a:solidFill>
          <a:ln cap="flat" cmpd="sng" w="12700">
            <a:solidFill>
              <a:srgbClr val="46484A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4" name="Google Shape;564;p23"/>
          <p:cNvSpPr/>
          <p:nvPr/>
        </p:nvSpPr>
        <p:spPr>
          <a:xfrm>
            <a:off x="9141097" y="6238274"/>
            <a:ext cx="1344900" cy="498600"/>
          </a:xfrm>
          <a:prstGeom prst="triangle">
            <a:avLst>
              <a:gd fmla="val 50000" name="adj"/>
            </a:avLst>
          </a:prstGeom>
          <a:solidFill>
            <a:srgbClr val="D92027"/>
          </a:solidFill>
          <a:ln cap="flat" cmpd="sng" w="12700">
            <a:solidFill>
              <a:srgbClr val="D92027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5" name="Google Shape;565;p23"/>
          <p:cNvSpPr/>
          <p:nvPr/>
        </p:nvSpPr>
        <p:spPr>
          <a:xfrm>
            <a:off x="8746198" y="6347100"/>
            <a:ext cx="1344900" cy="498600"/>
          </a:xfrm>
          <a:prstGeom prst="triangle">
            <a:avLst>
              <a:gd fmla="val 50000" name="adj"/>
            </a:avLst>
          </a:prstGeom>
          <a:solidFill>
            <a:srgbClr val="46484A"/>
          </a:solidFill>
          <a:ln cap="flat" cmpd="sng" w="12700">
            <a:solidFill>
              <a:srgbClr val="46484A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6" name="Google Shape;566;p23"/>
          <p:cNvSpPr/>
          <p:nvPr/>
        </p:nvSpPr>
        <p:spPr>
          <a:xfrm>
            <a:off x="7566660" y="6356016"/>
            <a:ext cx="1344900" cy="498600"/>
          </a:xfrm>
          <a:prstGeom prst="triangle">
            <a:avLst>
              <a:gd fmla="val 50000" name="adj"/>
            </a:avLst>
          </a:prstGeom>
          <a:solidFill>
            <a:srgbClr val="46484A"/>
          </a:solidFill>
          <a:ln cap="flat" cmpd="sng" w="12700">
            <a:solidFill>
              <a:srgbClr val="46484A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7" name="Google Shape;567;p23"/>
          <p:cNvSpPr/>
          <p:nvPr/>
        </p:nvSpPr>
        <p:spPr>
          <a:xfrm>
            <a:off x="9368179" y="6356016"/>
            <a:ext cx="2813100" cy="4986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68" name="Google Shape;568;p23"/>
          <p:cNvPicPr preferRelativeResize="0"/>
          <p:nvPr/>
        </p:nvPicPr>
        <p:blipFill rotWithShape="1">
          <a:blip r:embed="rId4">
            <a:alphaModFix/>
          </a:blip>
          <a:srcRect b="73471" l="0" r="34537" t="0"/>
          <a:stretch/>
        </p:blipFill>
        <p:spPr>
          <a:xfrm>
            <a:off x="7938169" y="6074100"/>
            <a:ext cx="4245499" cy="780375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pic>
        <p:nvPicPr>
          <p:cNvPr id="569" name="Google Shape;569;p23"/>
          <p:cNvPicPr preferRelativeResize="0"/>
          <p:nvPr/>
        </p:nvPicPr>
        <p:blipFill rotWithShape="1">
          <a:blip r:embed="rId5">
            <a:alphaModFix/>
          </a:blip>
          <a:srcRect b="73471" l="0" r="34537" t="0"/>
          <a:stretch/>
        </p:blipFill>
        <p:spPr>
          <a:xfrm>
            <a:off x="7146304" y="5930537"/>
            <a:ext cx="5045697" cy="927464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sp>
        <p:nvSpPr>
          <p:cNvPr id="570" name="Google Shape;570;p23"/>
          <p:cNvSpPr txBox="1"/>
          <p:nvPr/>
        </p:nvSpPr>
        <p:spPr>
          <a:xfrm>
            <a:off x="10244217" y="6473196"/>
            <a:ext cx="1936800" cy="369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Grow Through</a:t>
            </a:r>
            <a:endParaRPr b="1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1" name="Google Shape;571;p23"/>
          <p:cNvPicPr preferRelativeResize="0"/>
          <p:nvPr/>
        </p:nvPicPr>
        <p:blipFill rotWithShape="1">
          <a:blip r:embed="rId6">
            <a:alphaModFix/>
          </a:blip>
          <a:srcRect b="73471" l="0" r="34537" t="0"/>
          <a:stretch/>
        </p:blipFill>
        <p:spPr>
          <a:xfrm>
            <a:off x="8629531" y="6203173"/>
            <a:ext cx="3562470" cy="654828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sp>
        <p:nvSpPr>
          <p:cNvPr id="572" name="Google Shape;572;p23"/>
          <p:cNvSpPr/>
          <p:nvPr/>
        </p:nvSpPr>
        <p:spPr>
          <a:xfrm>
            <a:off x="966421" y="6263532"/>
            <a:ext cx="1344900" cy="498600"/>
          </a:xfrm>
          <a:prstGeom prst="triangle">
            <a:avLst>
              <a:gd fmla="val 50000" name="adj"/>
            </a:avLst>
          </a:prstGeom>
          <a:solidFill>
            <a:srgbClr val="D92027"/>
          </a:solidFill>
          <a:ln cap="flat" cmpd="sng" w="12700">
            <a:solidFill>
              <a:srgbClr val="D92027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3" name="Google Shape;573;p23"/>
          <p:cNvSpPr/>
          <p:nvPr/>
        </p:nvSpPr>
        <p:spPr>
          <a:xfrm>
            <a:off x="2598849" y="6251647"/>
            <a:ext cx="1344900" cy="498600"/>
          </a:xfrm>
          <a:prstGeom prst="triangle">
            <a:avLst>
              <a:gd fmla="val 50000" name="adj"/>
            </a:avLst>
          </a:prstGeom>
          <a:solidFill>
            <a:srgbClr val="D92027"/>
          </a:solidFill>
          <a:ln cap="flat" cmpd="sng" w="12700">
            <a:solidFill>
              <a:srgbClr val="D92027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4" name="Google Shape;574;p23"/>
          <p:cNvSpPr/>
          <p:nvPr/>
        </p:nvSpPr>
        <p:spPr>
          <a:xfrm>
            <a:off x="1945451" y="6250531"/>
            <a:ext cx="1344900" cy="498600"/>
          </a:xfrm>
          <a:prstGeom prst="triangle">
            <a:avLst>
              <a:gd fmla="val 50000" name="adj"/>
            </a:avLst>
          </a:prstGeom>
          <a:solidFill>
            <a:srgbClr val="D92027"/>
          </a:solidFill>
          <a:ln cap="flat" cmpd="sng" w="12700">
            <a:solidFill>
              <a:srgbClr val="D92027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5" name="Google Shape;575;p23"/>
          <p:cNvSpPr/>
          <p:nvPr/>
        </p:nvSpPr>
        <p:spPr>
          <a:xfrm>
            <a:off x="1442103" y="6250531"/>
            <a:ext cx="1344900" cy="498600"/>
          </a:xfrm>
          <a:prstGeom prst="triangle">
            <a:avLst>
              <a:gd fmla="val 50000" name="adj"/>
            </a:avLst>
          </a:prstGeom>
          <a:solidFill>
            <a:srgbClr val="D92027"/>
          </a:solidFill>
          <a:ln cap="flat" cmpd="sng" w="12700">
            <a:solidFill>
              <a:srgbClr val="D92027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6" name="Google Shape;576;p23"/>
          <p:cNvSpPr/>
          <p:nvPr/>
        </p:nvSpPr>
        <p:spPr>
          <a:xfrm>
            <a:off x="309197" y="6237529"/>
            <a:ext cx="1344900" cy="498600"/>
          </a:xfrm>
          <a:prstGeom prst="triangle">
            <a:avLst>
              <a:gd fmla="val 50000" name="adj"/>
            </a:avLst>
          </a:prstGeom>
          <a:solidFill>
            <a:srgbClr val="D92027"/>
          </a:solidFill>
          <a:ln cap="flat" cmpd="sng" w="12700">
            <a:solidFill>
              <a:srgbClr val="D92027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7" name="Google Shape;577;p23"/>
          <p:cNvSpPr/>
          <p:nvPr/>
        </p:nvSpPr>
        <p:spPr>
          <a:xfrm>
            <a:off x="0" y="6356016"/>
            <a:ext cx="1344900" cy="498600"/>
          </a:xfrm>
          <a:prstGeom prst="triangle">
            <a:avLst>
              <a:gd fmla="val 50000" name="adj"/>
            </a:avLst>
          </a:prstGeom>
          <a:solidFill>
            <a:srgbClr val="8D98A7"/>
          </a:solidFill>
          <a:ln cap="flat" cmpd="sng" w="12700">
            <a:solidFill>
              <a:srgbClr val="8D98A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8" name="Google Shape;578;p23"/>
          <p:cNvSpPr/>
          <p:nvPr/>
        </p:nvSpPr>
        <p:spPr>
          <a:xfrm>
            <a:off x="2359130" y="6343014"/>
            <a:ext cx="1344900" cy="498600"/>
          </a:xfrm>
          <a:prstGeom prst="triangle">
            <a:avLst>
              <a:gd fmla="val 50000" name="adj"/>
            </a:avLst>
          </a:prstGeom>
          <a:solidFill>
            <a:srgbClr val="8D98A7"/>
          </a:solidFill>
          <a:ln cap="flat" cmpd="sng" w="12700">
            <a:solidFill>
              <a:srgbClr val="8D98A7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9" name="Google Shape;579;p23"/>
          <p:cNvSpPr/>
          <p:nvPr/>
        </p:nvSpPr>
        <p:spPr>
          <a:xfrm>
            <a:off x="1283614" y="6330013"/>
            <a:ext cx="1344900" cy="498600"/>
          </a:xfrm>
          <a:prstGeom prst="triangle">
            <a:avLst>
              <a:gd fmla="val 50000" name="adj"/>
            </a:avLst>
          </a:prstGeom>
          <a:solidFill>
            <a:srgbClr val="8D98A7"/>
          </a:solidFill>
          <a:ln cap="flat" cmpd="sng" w="12700">
            <a:solidFill>
              <a:srgbClr val="8D98A7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0" name="Google Shape;580;p23"/>
          <p:cNvSpPr/>
          <p:nvPr/>
        </p:nvSpPr>
        <p:spPr>
          <a:xfrm>
            <a:off x="589941" y="6356016"/>
            <a:ext cx="1344900" cy="498600"/>
          </a:xfrm>
          <a:prstGeom prst="triangle">
            <a:avLst>
              <a:gd fmla="val 50000" name="adj"/>
            </a:avLst>
          </a:prstGeom>
          <a:solidFill>
            <a:srgbClr val="46484A"/>
          </a:solidFill>
          <a:ln cap="flat" cmpd="sng" w="12700">
            <a:solidFill>
              <a:srgbClr val="46484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1" name="Google Shape;581;p23"/>
          <p:cNvSpPr/>
          <p:nvPr/>
        </p:nvSpPr>
        <p:spPr>
          <a:xfrm>
            <a:off x="3159024" y="6238274"/>
            <a:ext cx="1344900" cy="498600"/>
          </a:xfrm>
          <a:prstGeom prst="triangle">
            <a:avLst>
              <a:gd fmla="val 50000" name="adj"/>
            </a:avLst>
          </a:prstGeom>
          <a:solidFill>
            <a:srgbClr val="D92027"/>
          </a:solidFill>
          <a:ln cap="flat" cmpd="sng" w="12700">
            <a:solidFill>
              <a:srgbClr val="D92027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2" name="Google Shape;582;p23"/>
          <p:cNvSpPr/>
          <p:nvPr/>
        </p:nvSpPr>
        <p:spPr>
          <a:xfrm>
            <a:off x="2764125" y="6347100"/>
            <a:ext cx="1344900" cy="498600"/>
          </a:xfrm>
          <a:prstGeom prst="triangle">
            <a:avLst>
              <a:gd fmla="val 50000" name="adj"/>
            </a:avLst>
          </a:prstGeom>
          <a:solidFill>
            <a:srgbClr val="46484A"/>
          </a:solidFill>
          <a:ln cap="flat" cmpd="sng" w="12700">
            <a:solidFill>
              <a:srgbClr val="46484A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3" name="Google Shape;583;p23"/>
          <p:cNvSpPr/>
          <p:nvPr/>
        </p:nvSpPr>
        <p:spPr>
          <a:xfrm>
            <a:off x="1584587" y="6356016"/>
            <a:ext cx="1344900" cy="498600"/>
          </a:xfrm>
          <a:prstGeom prst="triangle">
            <a:avLst>
              <a:gd fmla="val 50000" name="adj"/>
            </a:avLst>
          </a:prstGeom>
          <a:solidFill>
            <a:srgbClr val="46484A"/>
          </a:solidFill>
          <a:ln cap="flat" cmpd="sng" w="12700">
            <a:solidFill>
              <a:srgbClr val="46484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4" name="Google Shape;584;p23"/>
          <p:cNvSpPr/>
          <p:nvPr/>
        </p:nvSpPr>
        <p:spPr>
          <a:xfrm>
            <a:off x="3468780" y="6351558"/>
            <a:ext cx="1344900" cy="498600"/>
          </a:xfrm>
          <a:prstGeom prst="triangle">
            <a:avLst>
              <a:gd fmla="val 50000" name="adj"/>
            </a:avLst>
          </a:prstGeom>
          <a:solidFill>
            <a:srgbClr val="8D98A7"/>
          </a:solidFill>
          <a:ln cap="flat" cmpd="sng" w="12700">
            <a:solidFill>
              <a:srgbClr val="8D98A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5" name="Google Shape;585;p23"/>
          <p:cNvSpPr/>
          <p:nvPr/>
        </p:nvSpPr>
        <p:spPr>
          <a:xfrm>
            <a:off x="4414046" y="6263532"/>
            <a:ext cx="1344900" cy="498600"/>
          </a:xfrm>
          <a:prstGeom prst="triangle">
            <a:avLst>
              <a:gd fmla="val 50000" name="adj"/>
            </a:avLst>
          </a:prstGeom>
          <a:solidFill>
            <a:srgbClr val="D92027"/>
          </a:solidFill>
          <a:ln cap="flat" cmpd="sng" w="12700">
            <a:solidFill>
              <a:srgbClr val="D92027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6" name="Google Shape;586;p23"/>
          <p:cNvSpPr/>
          <p:nvPr/>
        </p:nvSpPr>
        <p:spPr>
          <a:xfrm>
            <a:off x="6046473" y="6251647"/>
            <a:ext cx="1344900" cy="498600"/>
          </a:xfrm>
          <a:prstGeom prst="triangle">
            <a:avLst>
              <a:gd fmla="val 50000" name="adj"/>
            </a:avLst>
          </a:prstGeom>
          <a:solidFill>
            <a:srgbClr val="D92027"/>
          </a:solidFill>
          <a:ln cap="flat" cmpd="sng" w="12700">
            <a:solidFill>
              <a:srgbClr val="D92027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7" name="Google Shape;587;p23"/>
          <p:cNvSpPr/>
          <p:nvPr/>
        </p:nvSpPr>
        <p:spPr>
          <a:xfrm>
            <a:off x="5393076" y="6250531"/>
            <a:ext cx="1344900" cy="498600"/>
          </a:xfrm>
          <a:prstGeom prst="triangle">
            <a:avLst>
              <a:gd fmla="val 50000" name="adj"/>
            </a:avLst>
          </a:prstGeom>
          <a:solidFill>
            <a:srgbClr val="D92027"/>
          </a:solidFill>
          <a:ln cap="flat" cmpd="sng" w="12700">
            <a:solidFill>
              <a:srgbClr val="D92027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8" name="Google Shape;588;p23"/>
          <p:cNvSpPr/>
          <p:nvPr/>
        </p:nvSpPr>
        <p:spPr>
          <a:xfrm>
            <a:off x="4889728" y="6250531"/>
            <a:ext cx="1344900" cy="498600"/>
          </a:xfrm>
          <a:prstGeom prst="triangle">
            <a:avLst>
              <a:gd fmla="val 50000" name="adj"/>
            </a:avLst>
          </a:prstGeom>
          <a:solidFill>
            <a:srgbClr val="D92027"/>
          </a:solidFill>
          <a:ln cap="flat" cmpd="sng" w="12700">
            <a:solidFill>
              <a:srgbClr val="D92027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9" name="Google Shape;589;p23"/>
          <p:cNvSpPr/>
          <p:nvPr/>
        </p:nvSpPr>
        <p:spPr>
          <a:xfrm>
            <a:off x="5806755" y="6343014"/>
            <a:ext cx="1344900" cy="498600"/>
          </a:xfrm>
          <a:prstGeom prst="triangle">
            <a:avLst>
              <a:gd fmla="val 50000" name="adj"/>
            </a:avLst>
          </a:prstGeom>
          <a:solidFill>
            <a:srgbClr val="8D98A7"/>
          </a:solidFill>
          <a:ln cap="flat" cmpd="sng" w="12700">
            <a:solidFill>
              <a:srgbClr val="8D98A7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0" name="Google Shape;590;p23"/>
          <p:cNvSpPr/>
          <p:nvPr/>
        </p:nvSpPr>
        <p:spPr>
          <a:xfrm>
            <a:off x="4731239" y="6330013"/>
            <a:ext cx="1344900" cy="498600"/>
          </a:xfrm>
          <a:prstGeom prst="triangle">
            <a:avLst>
              <a:gd fmla="val 50000" name="adj"/>
            </a:avLst>
          </a:prstGeom>
          <a:solidFill>
            <a:srgbClr val="8D98A7"/>
          </a:solidFill>
          <a:ln cap="flat" cmpd="sng" w="12700">
            <a:solidFill>
              <a:srgbClr val="8D98A7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1" name="Google Shape;591;p23"/>
          <p:cNvSpPr/>
          <p:nvPr/>
        </p:nvSpPr>
        <p:spPr>
          <a:xfrm>
            <a:off x="4037566" y="6356016"/>
            <a:ext cx="1344900" cy="498600"/>
          </a:xfrm>
          <a:prstGeom prst="triangle">
            <a:avLst>
              <a:gd fmla="val 50000" name="adj"/>
            </a:avLst>
          </a:prstGeom>
          <a:solidFill>
            <a:srgbClr val="46484A"/>
          </a:solidFill>
          <a:ln cap="flat" cmpd="sng" w="12700">
            <a:solidFill>
              <a:srgbClr val="46484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2" name="Google Shape;592;p23"/>
          <p:cNvSpPr/>
          <p:nvPr/>
        </p:nvSpPr>
        <p:spPr>
          <a:xfrm>
            <a:off x="6221527" y="6359540"/>
            <a:ext cx="1344900" cy="498600"/>
          </a:xfrm>
          <a:prstGeom prst="triangle">
            <a:avLst>
              <a:gd fmla="val 50000" name="adj"/>
            </a:avLst>
          </a:prstGeom>
          <a:solidFill>
            <a:srgbClr val="46484A"/>
          </a:solidFill>
          <a:ln cap="flat" cmpd="sng" w="12700">
            <a:solidFill>
              <a:srgbClr val="46484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3" name="Google Shape;593;p23"/>
          <p:cNvSpPr/>
          <p:nvPr/>
        </p:nvSpPr>
        <p:spPr>
          <a:xfrm>
            <a:off x="5032212" y="6356016"/>
            <a:ext cx="1344900" cy="498600"/>
          </a:xfrm>
          <a:prstGeom prst="triangle">
            <a:avLst>
              <a:gd fmla="val 50000" name="adj"/>
            </a:avLst>
          </a:prstGeom>
          <a:solidFill>
            <a:srgbClr val="46484A"/>
          </a:solidFill>
          <a:ln cap="flat" cmpd="sng" w="12700">
            <a:solidFill>
              <a:srgbClr val="46484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4" name="Google Shape;594;p23"/>
          <p:cNvSpPr txBox="1"/>
          <p:nvPr/>
        </p:nvSpPr>
        <p:spPr>
          <a:xfrm>
            <a:off x="8901205" y="1884246"/>
            <a:ext cx="3019200" cy="101580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595" name="Google Shape;595;p23"/>
          <p:cNvSpPr txBox="1"/>
          <p:nvPr/>
        </p:nvSpPr>
        <p:spPr>
          <a:xfrm>
            <a:off x="478972" y="3762102"/>
            <a:ext cx="7219500" cy="163110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-5588" l="-929" r="0" t="-1869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cxnSp>
        <p:nvCxnSpPr>
          <p:cNvPr id="596" name="Google Shape;596;p23"/>
          <p:cNvCxnSpPr/>
          <p:nvPr/>
        </p:nvCxnSpPr>
        <p:spPr>
          <a:xfrm flipH="1">
            <a:off x="1219125" y="3257550"/>
            <a:ext cx="1038300" cy="5742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597" name="Google Shape;597;p23"/>
          <p:cNvSpPr txBox="1"/>
          <p:nvPr/>
        </p:nvSpPr>
        <p:spPr>
          <a:xfrm>
            <a:off x="-312915" y="2652348"/>
            <a:ext cx="5717400" cy="855000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598" name="Google Shape;598;p23"/>
          <p:cNvSpPr txBox="1"/>
          <p:nvPr/>
        </p:nvSpPr>
        <p:spPr>
          <a:xfrm>
            <a:off x="448159" y="2059765"/>
            <a:ext cx="104811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00">
                <a:solidFill>
                  <a:srgbClr val="C00000"/>
                </a:solidFill>
              </a:rPr>
              <a:t>How to choose ALPHA</a:t>
            </a:r>
            <a:endParaRPr b="1" sz="20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etting the learning rate of your neural network." id="603" name="Google Shape;603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6737" y="2484024"/>
            <a:ext cx="9688149" cy="3757591"/>
          </a:xfrm>
          <a:prstGeom prst="rect">
            <a:avLst/>
          </a:prstGeom>
          <a:noFill/>
          <a:ln>
            <a:noFill/>
          </a:ln>
        </p:spPr>
      </p:pic>
      <p:sp>
        <p:nvSpPr>
          <p:cNvPr id="604" name="Google Shape;604;p24"/>
          <p:cNvSpPr txBox="1"/>
          <p:nvPr/>
        </p:nvSpPr>
        <p:spPr>
          <a:xfrm>
            <a:off x="352425" y="323850"/>
            <a:ext cx="4848225" cy="861774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rgbClr val="D92027"/>
                </a:solidFill>
                <a:latin typeface="Arial"/>
                <a:ea typeface="Arial"/>
                <a:cs typeface="Arial"/>
                <a:sym typeface="Arial"/>
              </a:rPr>
              <a:t>Session 2</a:t>
            </a:r>
            <a:endParaRPr b="1" sz="5000">
              <a:solidFill>
                <a:srgbClr val="D9202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5" name="Google Shape;605;p24"/>
          <p:cNvSpPr txBox="1"/>
          <p:nvPr/>
        </p:nvSpPr>
        <p:spPr>
          <a:xfrm>
            <a:off x="352425" y="1235214"/>
            <a:ext cx="4942386" cy="646331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46484A"/>
                </a:solidFill>
                <a:latin typeface="Arial"/>
                <a:ea typeface="Arial"/>
                <a:cs typeface="Arial"/>
                <a:sym typeface="Arial"/>
              </a:rPr>
              <a:t>Gradient descent</a:t>
            </a:r>
            <a:endParaRPr b="1" sz="3600">
              <a:solidFill>
                <a:srgbClr val="46484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06" name="Google Shape;606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110705" y="123825"/>
            <a:ext cx="930903" cy="982164"/>
          </a:xfrm>
          <a:prstGeom prst="rect">
            <a:avLst/>
          </a:prstGeom>
          <a:noFill/>
          <a:ln>
            <a:noFill/>
          </a:ln>
        </p:spPr>
      </p:pic>
      <p:sp>
        <p:nvSpPr>
          <p:cNvPr id="607" name="Google Shape;607;p24"/>
          <p:cNvSpPr/>
          <p:nvPr/>
        </p:nvSpPr>
        <p:spPr>
          <a:xfrm>
            <a:off x="6502657" y="6263532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D92027"/>
          </a:solidFill>
          <a:ln cap="flat" cmpd="sng" w="12700">
            <a:solidFill>
              <a:srgbClr val="D92027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8" name="Google Shape;608;p24"/>
          <p:cNvSpPr/>
          <p:nvPr/>
        </p:nvSpPr>
        <p:spPr>
          <a:xfrm>
            <a:off x="3777283" y="6242359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D92027"/>
          </a:solidFill>
          <a:ln cap="flat" cmpd="sng" w="12700">
            <a:solidFill>
              <a:srgbClr val="D92027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9" name="Google Shape;609;p24"/>
          <p:cNvSpPr/>
          <p:nvPr/>
        </p:nvSpPr>
        <p:spPr>
          <a:xfrm>
            <a:off x="6948494" y="6263532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D92027"/>
          </a:solidFill>
          <a:ln cap="flat" cmpd="sng" w="12700">
            <a:solidFill>
              <a:srgbClr val="D92027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0" name="Google Shape;610;p24"/>
          <p:cNvSpPr/>
          <p:nvPr/>
        </p:nvSpPr>
        <p:spPr>
          <a:xfrm>
            <a:off x="8580922" y="6251647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D92027"/>
          </a:solidFill>
          <a:ln cap="flat" cmpd="sng" w="12700">
            <a:solidFill>
              <a:srgbClr val="D92027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1" name="Google Shape;611;p24"/>
          <p:cNvSpPr/>
          <p:nvPr/>
        </p:nvSpPr>
        <p:spPr>
          <a:xfrm>
            <a:off x="7927524" y="6250531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D92027"/>
          </a:solidFill>
          <a:ln cap="flat" cmpd="sng" w="12700">
            <a:solidFill>
              <a:srgbClr val="D92027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2" name="Google Shape;612;p24"/>
          <p:cNvSpPr/>
          <p:nvPr/>
        </p:nvSpPr>
        <p:spPr>
          <a:xfrm>
            <a:off x="7424176" y="6250531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D92027"/>
          </a:solidFill>
          <a:ln cap="flat" cmpd="sng" w="12700">
            <a:solidFill>
              <a:srgbClr val="D92027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3" name="Google Shape;613;p24"/>
          <p:cNvSpPr/>
          <p:nvPr/>
        </p:nvSpPr>
        <p:spPr>
          <a:xfrm>
            <a:off x="8341203" y="6343014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8D98A7"/>
          </a:solidFill>
          <a:ln cap="flat" cmpd="sng" w="12700">
            <a:solidFill>
              <a:srgbClr val="8D98A7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4" name="Google Shape;614;p24"/>
          <p:cNvSpPr/>
          <p:nvPr/>
        </p:nvSpPr>
        <p:spPr>
          <a:xfrm>
            <a:off x="7265687" y="6330013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8D98A7"/>
          </a:solidFill>
          <a:ln cap="flat" cmpd="sng" w="12700">
            <a:solidFill>
              <a:srgbClr val="8D98A7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5" name="Google Shape;615;p24"/>
          <p:cNvSpPr/>
          <p:nvPr/>
        </p:nvSpPr>
        <p:spPr>
          <a:xfrm>
            <a:off x="6572014" y="6356016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46484A"/>
          </a:solidFill>
          <a:ln cap="flat" cmpd="sng" w="12700">
            <a:solidFill>
              <a:srgbClr val="46484A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6" name="Google Shape;616;p24"/>
          <p:cNvSpPr/>
          <p:nvPr/>
        </p:nvSpPr>
        <p:spPr>
          <a:xfrm>
            <a:off x="9141097" y="6238274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D92027"/>
          </a:solidFill>
          <a:ln cap="flat" cmpd="sng" w="12700">
            <a:solidFill>
              <a:srgbClr val="D92027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7" name="Google Shape;617;p24"/>
          <p:cNvSpPr/>
          <p:nvPr/>
        </p:nvSpPr>
        <p:spPr>
          <a:xfrm>
            <a:off x="8746198" y="6347100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46484A"/>
          </a:solidFill>
          <a:ln cap="flat" cmpd="sng" w="12700">
            <a:solidFill>
              <a:srgbClr val="46484A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8" name="Google Shape;618;p24"/>
          <p:cNvSpPr/>
          <p:nvPr/>
        </p:nvSpPr>
        <p:spPr>
          <a:xfrm>
            <a:off x="7566660" y="6356016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46484A"/>
          </a:solidFill>
          <a:ln cap="flat" cmpd="sng" w="12700">
            <a:solidFill>
              <a:srgbClr val="46484A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9" name="Google Shape;619;p24"/>
          <p:cNvSpPr/>
          <p:nvPr/>
        </p:nvSpPr>
        <p:spPr>
          <a:xfrm>
            <a:off x="9368179" y="6356016"/>
            <a:ext cx="2812953" cy="49846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20" name="Google Shape;620;p24"/>
          <p:cNvPicPr preferRelativeResize="0"/>
          <p:nvPr/>
        </p:nvPicPr>
        <p:blipFill rotWithShape="1">
          <a:blip r:embed="rId5">
            <a:alphaModFix/>
          </a:blip>
          <a:srcRect b="73472" l="0" r="34539" t="0"/>
          <a:stretch/>
        </p:blipFill>
        <p:spPr>
          <a:xfrm>
            <a:off x="7938169" y="6074100"/>
            <a:ext cx="4245498" cy="780376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pic>
        <p:nvPicPr>
          <p:cNvPr id="621" name="Google Shape;621;p24"/>
          <p:cNvPicPr preferRelativeResize="0"/>
          <p:nvPr/>
        </p:nvPicPr>
        <p:blipFill rotWithShape="1">
          <a:blip r:embed="rId6">
            <a:alphaModFix/>
          </a:blip>
          <a:srcRect b="73472" l="0" r="34539" t="0"/>
          <a:stretch/>
        </p:blipFill>
        <p:spPr>
          <a:xfrm>
            <a:off x="7146304" y="5930537"/>
            <a:ext cx="5045696" cy="927463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sp>
        <p:nvSpPr>
          <p:cNvPr id="622" name="Google Shape;622;p24"/>
          <p:cNvSpPr txBox="1"/>
          <p:nvPr/>
        </p:nvSpPr>
        <p:spPr>
          <a:xfrm>
            <a:off x="10244217" y="6473196"/>
            <a:ext cx="1936915" cy="36933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Grow Through</a:t>
            </a:r>
            <a:endParaRPr b="1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23" name="Google Shape;623;p24"/>
          <p:cNvPicPr preferRelativeResize="0"/>
          <p:nvPr/>
        </p:nvPicPr>
        <p:blipFill rotWithShape="1">
          <a:blip r:embed="rId7">
            <a:alphaModFix/>
          </a:blip>
          <a:srcRect b="73472" l="0" r="34539" t="0"/>
          <a:stretch/>
        </p:blipFill>
        <p:spPr>
          <a:xfrm>
            <a:off x="8629531" y="6203173"/>
            <a:ext cx="3562469" cy="654827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sp>
        <p:nvSpPr>
          <p:cNvPr id="624" name="Google Shape;624;p24"/>
          <p:cNvSpPr/>
          <p:nvPr/>
        </p:nvSpPr>
        <p:spPr>
          <a:xfrm>
            <a:off x="966421" y="6263532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D92027"/>
          </a:solidFill>
          <a:ln cap="flat" cmpd="sng" w="12700">
            <a:solidFill>
              <a:srgbClr val="D92027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5" name="Google Shape;625;p24"/>
          <p:cNvSpPr/>
          <p:nvPr/>
        </p:nvSpPr>
        <p:spPr>
          <a:xfrm>
            <a:off x="2598849" y="6251647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D92027"/>
          </a:solidFill>
          <a:ln cap="flat" cmpd="sng" w="12700">
            <a:solidFill>
              <a:srgbClr val="D92027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6" name="Google Shape;626;p24"/>
          <p:cNvSpPr/>
          <p:nvPr/>
        </p:nvSpPr>
        <p:spPr>
          <a:xfrm>
            <a:off x="1945451" y="6250531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D92027"/>
          </a:solidFill>
          <a:ln cap="flat" cmpd="sng" w="12700">
            <a:solidFill>
              <a:srgbClr val="D92027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7" name="Google Shape;627;p24"/>
          <p:cNvSpPr/>
          <p:nvPr/>
        </p:nvSpPr>
        <p:spPr>
          <a:xfrm>
            <a:off x="1442103" y="6250531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D92027"/>
          </a:solidFill>
          <a:ln cap="flat" cmpd="sng" w="12700">
            <a:solidFill>
              <a:srgbClr val="D92027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8" name="Google Shape;628;p24"/>
          <p:cNvSpPr/>
          <p:nvPr/>
        </p:nvSpPr>
        <p:spPr>
          <a:xfrm>
            <a:off x="309197" y="6237529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D92027"/>
          </a:solidFill>
          <a:ln cap="flat" cmpd="sng" w="12700">
            <a:solidFill>
              <a:srgbClr val="D92027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9" name="Google Shape;629;p24"/>
          <p:cNvSpPr/>
          <p:nvPr/>
        </p:nvSpPr>
        <p:spPr>
          <a:xfrm>
            <a:off x="0" y="6356016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8D98A7"/>
          </a:solidFill>
          <a:ln cap="flat" cmpd="sng" w="12700">
            <a:solidFill>
              <a:srgbClr val="8D98A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0" name="Google Shape;630;p24"/>
          <p:cNvSpPr/>
          <p:nvPr/>
        </p:nvSpPr>
        <p:spPr>
          <a:xfrm>
            <a:off x="2359130" y="6343014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8D98A7"/>
          </a:solidFill>
          <a:ln cap="flat" cmpd="sng" w="12700">
            <a:solidFill>
              <a:srgbClr val="8D98A7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1" name="Google Shape;631;p24"/>
          <p:cNvSpPr/>
          <p:nvPr/>
        </p:nvSpPr>
        <p:spPr>
          <a:xfrm>
            <a:off x="1283614" y="6330013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8D98A7"/>
          </a:solidFill>
          <a:ln cap="flat" cmpd="sng" w="12700">
            <a:solidFill>
              <a:srgbClr val="8D98A7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2" name="Google Shape;632;p24"/>
          <p:cNvSpPr/>
          <p:nvPr/>
        </p:nvSpPr>
        <p:spPr>
          <a:xfrm>
            <a:off x="589941" y="6356016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46484A"/>
          </a:solidFill>
          <a:ln cap="flat" cmpd="sng" w="12700">
            <a:solidFill>
              <a:srgbClr val="46484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3" name="Google Shape;633;p24"/>
          <p:cNvSpPr/>
          <p:nvPr/>
        </p:nvSpPr>
        <p:spPr>
          <a:xfrm>
            <a:off x="3159024" y="6238274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D92027"/>
          </a:solidFill>
          <a:ln cap="flat" cmpd="sng" w="12700">
            <a:solidFill>
              <a:srgbClr val="D92027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4" name="Google Shape;634;p24"/>
          <p:cNvSpPr/>
          <p:nvPr/>
        </p:nvSpPr>
        <p:spPr>
          <a:xfrm>
            <a:off x="2764125" y="6347100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46484A"/>
          </a:solidFill>
          <a:ln cap="flat" cmpd="sng" w="12700">
            <a:solidFill>
              <a:srgbClr val="46484A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5" name="Google Shape;635;p24"/>
          <p:cNvSpPr/>
          <p:nvPr/>
        </p:nvSpPr>
        <p:spPr>
          <a:xfrm>
            <a:off x="1584587" y="6356016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46484A"/>
          </a:solidFill>
          <a:ln cap="flat" cmpd="sng" w="12700">
            <a:solidFill>
              <a:srgbClr val="46484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6" name="Google Shape;636;p24"/>
          <p:cNvSpPr/>
          <p:nvPr/>
        </p:nvSpPr>
        <p:spPr>
          <a:xfrm>
            <a:off x="3468780" y="6351558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8D98A7"/>
          </a:solidFill>
          <a:ln cap="flat" cmpd="sng" w="12700">
            <a:solidFill>
              <a:srgbClr val="8D98A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7" name="Google Shape;637;p24"/>
          <p:cNvSpPr/>
          <p:nvPr/>
        </p:nvSpPr>
        <p:spPr>
          <a:xfrm>
            <a:off x="4414046" y="6263532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D92027"/>
          </a:solidFill>
          <a:ln cap="flat" cmpd="sng" w="12700">
            <a:solidFill>
              <a:srgbClr val="D92027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8" name="Google Shape;638;p24"/>
          <p:cNvSpPr/>
          <p:nvPr/>
        </p:nvSpPr>
        <p:spPr>
          <a:xfrm>
            <a:off x="6046473" y="6251647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D92027"/>
          </a:solidFill>
          <a:ln cap="flat" cmpd="sng" w="12700">
            <a:solidFill>
              <a:srgbClr val="D92027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9" name="Google Shape;639;p24"/>
          <p:cNvSpPr/>
          <p:nvPr/>
        </p:nvSpPr>
        <p:spPr>
          <a:xfrm>
            <a:off x="5393076" y="6250531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D92027"/>
          </a:solidFill>
          <a:ln cap="flat" cmpd="sng" w="12700">
            <a:solidFill>
              <a:srgbClr val="D92027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0" name="Google Shape;640;p24"/>
          <p:cNvSpPr/>
          <p:nvPr/>
        </p:nvSpPr>
        <p:spPr>
          <a:xfrm>
            <a:off x="4889728" y="6250531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D92027"/>
          </a:solidFill>
          <a:ln cap="flat" cmpd="sng" w="12700">
            <a:solidFill>
              <a:srgbClr val="D92027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1" name="Google Shape;641;p24"/>
          <p:cNvSpPr/>
          <p:nvPr/>
        </p:nvSpPr>
        <p:spPr>
          <a:xfrm>
            <a:off x="5806755" y="6343014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8D98A7"/>
          </a:solidFill>
          <a:ln cap="flat" cmpd="sng" w="12700">
            <a:solidFill>
              <a:srgbClr val="8D98A7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2" name="Google Shape;642;p24"/>
          <p:cNvSpPr/>
          <p:nvPr/>
        </p:nvSpPr>
        <p:spPr>
          <a:xfrm>
            <a:off x="4731239" y="6330013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8D98A7"/>
          </a:solidFill>
          <a:ln cap="flat" cmpd="sng" w="12700">
            <a:solidFill>
              <a:srgbClr val="8D98A7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3" name="Google Shape;643;p24"/>
          <p:cNvSpPr/>
          <p:nvPr/>
        </p:nvSpPr>
        <p:spPr>
          <a:xfrm>
            <a:off x="4037566" y="6356016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46484A"/>
          </a:solidFill>
          <a:ln cap="flat" cmpd="sng" w="12700">
            <a:solidFill>
              <a:srgbClr val="46484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4" name="Google Shape;644;p24"/>
          <p:cNvSpPr/>
          <p:nvPr/>
        </p:nvSpPr>
        <p:spPr>
          <a:xfrm>
            <a:off x="6221527" y="6359540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46484A"/>
          </a:solidFill>
          <a:ln cap="flat" cmpd="sng" w="12700">
            <a:solidFill>
              <a:srgbClr val="46484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5" name="Google Shape;645;p24"/>
          <p:cNvSpPr/>
          <p:nvPr/>
        </p:nvSpPr>
        <p:spPr>
          <a:xfrm>
            <a:off x="5032212" y="6356016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46484A"/>
          </a:solidFill>
          <a:ln cap="flat" cmpd="sng" w="12700">
            <a:solidFill>
              <a:srgbClr val="46484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6" name="Google Shape;646;p24"/>
          <p:cNvSpPr txBox="1"/>
          <p:nvPr/>
        </p:nvSpPr>
        <p:spPr>
          <a:xfrm>
            <a:off x="5960987" y="978515"/>
            <a:ext cx="3211007" cy="40011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-27690" l="-2085" r="0" t="-9229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647" name="Google Shape;647;p24"/>
          <p:cNvSpPr txBox="1"/>
          <p:nvPr/>
        </p:nvSpPr>
        <p:spPr>
          <a:xfrm>
            <a:off x="5514010" y="1399798"/>
            <a:ext cx="5717354" cy="855042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25"/>
          <p:cNvSpPr txBox="1"/>
          <p:nvPr/>
        </p:nvSpPr>
        <p:spPr>
          <a:xfrm>
            <a:off x="204465" y="244215"/>
            <a:ext cx="4848225" cy="861774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rgbClr val="D92027"/>
                </a:solidFill>
                <a:latin typeface="Arial"/>
                <a:ea typeface="Arial"/>
                <a:cs typeface="Arial"/>
                <a:sym typeface="Arial"/>
              </a:rPr>
              <a:t>Session 2</a:t>
            </a:r>
            <a:endParaRPr b="1" sz="5000">
              <a:solidFill>
                <a:srgbClr val="D9202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3" name="Google Shape;653;p25"/>
          <p:cNvSpPr txBox="1"/>
          <p:nvPr/>
        </p:nvSpPr>
        <p:spPr>
          <a:xfrm>
            <a:off x="210082" y="1153347"/>
            <a:ext cx="7276284" cy="646331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46484A"/>
                </a:solidFill>
                <a:latin typeface="Arial"/>
                <a:ea typeface="Arial"/>
                <a:cs typeface="Arial"/>
                <a:sym typeface="Arial"/>
              </a:rPr>
              <a:t>Gradient descent equation</a:t>
            </a:r>
            <a:endParaRPr b="1" sz="3600">
              <a:solidFill>
                <a:srgbClr val="46484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54" name="Google Shape;654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110705" y="123825"/>
            <a:ext cx="930903" cy="982164"/>
          </a:xfrm>
          <a:prstGeom prst="rect">
            <a:avLst/>
          </a:prstGeom>
          <a:noFill/>
          <a:ln>
            <a:noFill/>
          </a:ln>
        </p:spPr>
      </p:pic>
      <p:sp>
        <p:nvSpPr>
          <p:cNvPr id="655" name="Google Shape;655;p25"/>
          <p:cNvSpPr/>
          <p:nvPr/>
        </p:nvSpPr>
        <p:spPr>
          <a:xfrm>
            <a:off x="6502657" y="6263532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D92027"/>
          </a:solidFill>
          <a:ln cap="flat" cmpd="sng" w="12700">
            <a:solidFill>
              <a:srgbClr val="D92027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6" name="Google Shape;656;p25"/>
          <p:cNvSpPr/>
          <p:nvPr/>
        </p:nvSpPr>
        <p:spPr>
          <a:xfrm>
            <a:off x="3777283" y="6242359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D92027"/>
          </a:solidFill>
          <a:ln cap="flat" cmpd="sng" w="12700">
            <a:solidFill>
              <a:srgbClr val="D92027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7" name="Google Shape;657;p25"/>
          <p:cNvSpPr/>
          <p:nvPr/>
        </p:nvSpPr>
        <p:spPr>
          <a:xfrm>
            <a:off x="6948494" y="6263532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D92027"/>
          </a:solidFill>
          <a:ln cap="flat" cmpd="sng" w="12700">
            <a:solidFill>
              <a:srgbClr val="D92027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8" name="Google Shape;658;p25"/>
          <p:cNvSpPr/>
          <p:nvPr/>
        </p:nvSpPr>
        <p:spPr>
          <a:xfrm>
            <a:off x="8580922" y="6251647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D92027"/>
          </a:solidFill>
          <a:ln cap="flat" cmpd="sng" w="12700">
            <a:solidFill>
              <a:srgbClr val="D92027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9" name="Google Shape;659;p25"/>
          <p:cNvSpPr/>
          <p:nvPr/>
        </p:nvSpPr>
        <p:spPr>
          <a:xfrm>
            <a:off x="7927524" y="6250531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D92027"/>
          </a:solidFill>
          <a:ln cap="flat" cmpd="sng" w="12700">
            <a:solidFill>
              <a:srgbClr val="D92027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0" name="Google Shape;660;p25"/>
          <p:cNvSpPr/>
          <p:nvPr/>
        </p:nvSpPr>
        <p:spPr>
          <a:xfrm>
            <a:off x="7424176" y="6250531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D92027"/>
          </a:solidFill>
          <a:ln cap="flat" cmpd="sng" w="12700">
            <a:solidFill>
              <a:srgbClr val="D92027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1" name="Google Shape;661;p25"/>
          <p:cNvSpPr/>
          <p:nvPr/>
        </p:nvSpPr>
        <p:spPr>
          <a:xfrm>
            <a:off x="8341203" y="6343014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8D98A7"/>
          </a:solidFill>
          <a:ln cap="flat" cmpd="sng" w="12700">
            <a:solidFill>
              <a:srgbClr val="8D98A7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2" name="Google Shape;662;p25"/>
          <p:cNvSpPr/>
          <p:nvPr/>
        </p:nvSpPr>
        <p:spPr>
          <a:xfrm>
            <a:off x="7265687" y="6330013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8D98A7"/>
          </a:solidFill>
          <a:ln cap="flat" cmpd="sng" w="12700">
            <a:solidFill>
              <a:srgbClr val="8D98A7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3" name="Google Shape;663;p25"/>
          <p:cNvSpPr/>
          <p:nvPr/>
        </p:nvSpPr>
        <p:spPr>
          <a:xfrm>
            <a:off x="6572014" y="6356016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46484A"/>
          </a:solidFill>
          <a:ln cap="flat" cmpd="sng" w="12700">
            <a:solidFill>
              <a:srgbClr val="46484A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4" name="Google Shape;664;p25"/>
          <p:cNvSpPr/>
          <p:nvPr/>
        </p:nvSpPr>
        <p:spPr>
          <a:xfrm>
            <a:off x="9141097" y="6238274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D92027"/>
          </a:solidFill>
          <a:ln cap="flat" cmpd="sng" w="12700">
            <a:solidFill>
              <a:srgbClr val="D92027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5" name="Google Shape;665;p25"/>
          <p:cNvSpPr/>
          <p:nvPr/>
        </p:nvSpPr>
        <p:spPr>
          <a:xfrm>
            <a:off x="8746198" y="6347100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46484A"/>
          </a:solidFill>
          <a:ln cap="flat" cmpd="sng" w="12700">
            <a:solidFill>
              <a:srgbClr val="46484A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6" name="Google Shape;666;p25"/>
          <p:cNvSpPr/>
          <p:nvPr/>
        </p:nvSpPr>
        <p:spPr>
          <a:xfrm>
            <a:off x="7566660" y="6356016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46484A"/>
          </a:solidFill>
          <a:ln cap="flat" cmpd="sng" w="12700">
            <a:solidFill>
              <a:srgbClr val="46484A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7" name="Google Shape;667;p25"/>
          <p:cNvSpPr/>
          <p:nvPr/>
        </p:nvSpPr>
        <p:spPr>
          <a:xfrm>
            <a:off x="9368179" y="6356016"/>
            <a:ext cx="2812953" cy="49846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68" name="Google Shape;668;p25"/>
          <p:cNvPicPr preferRelativeResize="0"/>
          <p:nvPr/>
        </p:nvPicPr>
        <p:blipFill rotWithShape="1">
          <a:blip r:embed="rId4">
            <a:alphaModFix/>
          </a:blip>
          <a:srcRect b="73472" l="0" r="34539" t="0"/>
          <a:stretch/>
        </p:blipFill>
        <p:spPr>
          <a:xfrm>
            <a:off x="7938169" y="6074100"/>
            <a:ext cx="4245498" cy="780376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pic>
        <p:nvPicPr>
          <p:cNvPr id="669" name="Google Shape;669;p25"/>
          <p:cNvPicPr preferRelativeResize="0"/>
          <p:nvPr/>
        </p:nvPicPr>
        <p:blipFill rotWithShape="1">
          <a:blip r:embed="rId5">
            <a:alphaModFix/>
          </a:blip>
          <a:srcRect b="73472" l="0" r="34539" t="0"/>
          <a:stretch/>
        </p:blipFill>
        <p:spPr>
          <a:xfrm>
            <a:off x="7146304" y="5930537"/>
            <a:ext cx="5045696" cy="927463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sp>
        <p:nvSpPr>
          <p:cNvPr id="670" name="Google Shape;670;p25"/>
          <p:cNvSpPr txBox="1"/>
          <p:nvPr/>
        </p:nvSpPr>
        <p:spPr>
          <a:xfrm>
            <a:off x="10244217" y="6473196"/>
            <a:ext cx="1936915" cy="36933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Grow Through</a:t>
            </a:r>
            <a:endParaRPr b="1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71" name="Google Shape;671;p25"/>
          <p:cNvPicPr preferRelativeResize="0"/>
          <p:nvPr/>
        </p:nvPicPr>
        <p:blipFill rotWithShape="1">
          <a:blip r:embed="rId6">
            <a:alphaModFix/>
          </a:blip>
          <a:srcRect b="73472" l="0" r="34539" t="0"/>
          <a:stretch/>
        </p:blipFill>
        <p:spPr>
          <a:xfrm>
            <a:off x="8629531" y="6203173"/>
            <a:ext cx="3562469" cy="654827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sp>
        <p:nvSpPr>
          <p:cNvPr id="672" name="Google Shape;672;p25"/>
          <p:cNvSpPr/>
          <p:nvPr/>
        </p:nvSpPr>
        <p:spPr>
          <a:xfrm>
            <a:off x="966421" y="6263532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D92027"/>
          </a:solidFill>
          <a:ln cap="flat" cmpd="sng" w="12700">
            <a:solidFill>
              <a:srgbClr val="D92027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3" name="Google Shape;673;p25"/>
          <p:cNvSpPr/>
          <p:nvPr/>
        </p:nvSpPr>
        <p:spPr>
          <a:xfrm>
            <a:off x="2598849" y="6251647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D92027"/>
          </a:solidFill>
          <a:ln cap="flat" cmpd="sng" w="12700">
            <a:solidFill>
              <a:srgbClr val="D92027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4" name="Google Shape;674;p25"/>
          <p:cNvSpPr/>
          <p:nvPr/>
        </p:nvSpPr>
        <p:spPr>
          <a:xfrm>
            <a:off x="1945451" y="6250531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D92027"/>
          </a:solidFill>
          <a:ln cap="flat" cmpd="sng" w="12700">
            <a:solidFill>
              <a:srgbClr val="D92027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5" name="Google Shape;675;p25"/>
          <p:cNvSpPr/>
          <p:nvPr/>
        </p:nvSpPr>
        <p:spPr>
          <a:xfrm>
            <a:off x="1442103" y="6250531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D92027"/>
          </a:solidFill>
          <a:ln cap="flat" cmpd="sng" w="12700">
            <a:solidFill>
              <a:srgbClr val="D92027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6" name="Google Shape;676;p25"/>
          <p:cNvSpPr/>
          <p:nvPr/>
        </p:nvSpPr>
        <p:spPr>
          <a:xfrm>
            <a:off x="309197" y="6237529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D92027"/>
          </a:solidFill>
          <a:ln cap="flat" cmpd="sng" w="12700">
            <a:solidFill>
              <a:srgbClr val="D92027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7" name="Google Shape;677;p25"/>
          <p:cNvSpPr/>
          <p:nvPr/>
        </p:nvSpPr>
        <p:spPr>
          <a:xfrm>
            <a:off x="0" y="6356016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8D98A7"/>
          </a:solidFill>
          <a:ln cap="flat" cmpd="sng" w="12700">
            <a:solidFill>
              <a:srgbClr val="8D98A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8" name="Google Shape;678;p25"/>
          <p:cNvSpPr/>
          <p:nvPr/>
        </p:nvSpPr>
        <p:spPr>
          <a:xfrm>
            <a:off x="2359130" y="6343014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8D98A7"/>
          </a:solidFill>
          <a:ln cap="flat" cmpd="sng" w="12700">
            <a:solidFill>
              <a:srgbClr val="8D98A7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9" name="Google Shape;679;p25"/>
          <p:cNvSpPr/>
          <p:nvPr/>
        </p:nvSpPr>
        <p:spPr>
          <a:xfrm>
            <a:off x="1283614" y="6330013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8D98A7"/>
          </a:solidFill>
          <a:ln cap="flat" cmpd="sng" w="12700">
            <a:solidFill>
              <a:srgbClr val="8D98A7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0" name="Google Shape;680;p25"/>
          <p:cNvSpPr/>
          <p:nvPr/>
        </p:nvSpPr>
        <p:spPr>
          <a:xfrm>
            <a:off x="589941" y="6356016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46484A"/>
          </a:solidFill>
          <a:ln cap="flat" cmpd="sng" w="12700">
            <a:solidFill>
              <a:srgbClr val="46484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1" name="Google Shape;681;p25"/>
          <p:cNvSpPr/>
          <p:nvPr/>
        </p:nvSpPr>
        <p:spPr>
          <a:xfrm>
            <a:off x="3159024" y="6238274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D92027"/>
          </a:solidFill>
          <a:ln cap="flat" cmpd="sng" w="12700">
            <a:solidFill>
              <a:srgbClr val="D92027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2" name="Google Shape;682;p25"/>
          <p:cNvSpPr/>
          <p:nvPr/>
        </p:nvSpPr>
        <p:spPr>
          <a:xfrm>
            <a:off x="2764125" y="6347100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46484A"/>
          </a:solidFill>
          <a:ln cap="flat" cmpd="sng" w="12700">
            <a:solidFill>
              <a:srgbClr val="46484A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3" name="Google Shape;683;p25"/>
          <p:cNvSpPr/>
          <p:nvPr/>
        </p:nvSpPr>
        <p:spPr>
          <a:xfrm>
            <a:off x="1584587" y="6356016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46484A"/>
          </a:solidFill>
          <a:ln cap="flat" cmpd="sng" w="12700">
            <a:solidFill>
              <a:srgbClr val="46484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4" name="Google Shape;684;p25"/>
          <p:cNvSpPr/>
          <p:nvPr/>
        </p:nvSpPr>
        <p:spPr>
          <a:xfrm>
            <a:off x="3468780" y="6351558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8D98A7"/>
          </a:solidFill>
          <a:ln cap="flat" cmpd="sng" w="12700">
            <a:solidFill>
              <a:srgbClr val="8D98A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5" name="Google Shape;685;p25"/>
          <p:cNvSpPr/>
          <p:nvPr/>
        </p:nvSpPr>
        <p:spPr>
          <a:xfrm>
            <a:off x="4414046" y="6263532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D92027"/>
          </a:solidFill>
          <a:ln cap="flat" cmpd="sng" w="12700">
            <a:solidFill>
              <a:srgbClr val="D92027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6" name="Google Shape;686;p25"/>
          <p:cNvSpPr/>
          <p:nvPr/>
        </p:nvSpPr>
        <p:spPr>
          <a:xfrm>
            <a:off x="6046473" y="6251647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D92027"/>
          </a:solidFill>
          <a:ln cap="flat" cmpd="sng" w="12700">
            <a:solidFill>
              <a:srgbClr val="D92027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7" name="Google Shape;687;p25"/>
          <p:cNvSpPr/>
          <p:nvPr/>
        </p:nvSpPr>
        <p:spPr>
          <a:xfrm>
            <a:off x="5393076" y="6250531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D92027"/>
          </a:solidFill>
          <a:ln cap="flat" cmpd="sng" w="12700">
            <a:solidFill>
              <a:srgbClr val="D92027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8" name="Google Shape;688;p25"/>
          <p:cNvSpPr/>
          <p:nvPr/>
        </p:nvSpPr>
        <p:spPr>
          <a:xfrm>
            <a:off x="4889728" y="6250531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D92027"/>
          </a:solidFill>
          <a:ln cap="flat" cmpd="sng" w="12700">
            <a:solidFill>
              <a:srgbClr val="D92027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9" name="Google Shape;689;p25"/>
          <p:cNvSpPr/>
          <p:nvPr/>
        </p:nvSpPr>
        <p:spPr>
          <a:xfrm>
            <a:off x="5806755" y="6343014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8D98A7"/>
          </a:solidFill>
          <a:ln cap="flat" cmpd="sng" w="12700">
            <a:solidFill>
              <a:srgbClr val="8D98A7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0" name="Google Shape;690;p25"/>
          <p:cNvSpPr/>
          <p:nvPr/>
        </p:nvSpPr>
        <p:spPr>
          <a:xfrm>
            <a:off x="4731239" y="6330013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8D98A7"/>
          </a:solidFill>
          <a:ln cap="flat" cmpd="sng" w="12700">
            <a:solidFill>
              <a:srgbClr val="8D98A7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1" name="Google Shape;691;p25"/>
          <p:cNvSpPr/>
          <p:nvPr/>
        </p:nvSpPr>
        <p:spPr>
          <a:xfrm>
            <a:off x="4037566" y="6356016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46484A"/>
          </a:solidFill>
          <a:ln cap="flat" cmpd="sng" w="12700">
            <a:solidFill>
              <a:srgbClr val="46484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2" name="Google Shape;692;p25"/>
          <p:cNvSpPr/>
          <p:nvPr/>
        </p:nvSpPr>
        <p:spPr>
          <a:xfrm>
            <a:off x="6221527" y="6359540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46484A"/>
          </a:solidFill>
          <a:ln cap="flat" cmpd="sng" w="12700">
            <a:solidFill>
              <a:srgbClr val="46484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3" name="Google Shape;693;p25"/>
          <p:cNvSpPr/>
          <p:nvPr/>
        </p:nvSpPr>
        <p:spPr>
          <a:xfrm>
            <a:off x="5032212" y="6356016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46484A"/>
          </a:solidFill>
          <a:ln cap="flat" cmpd="sng" w="12700">
            <a:solidFill>
              <a:srgbClr val="46484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4" name="Google Shape;694;p25"/>
          <p:cNvSpPr txBox="1"/>
          <p:nvPr/>
        </p:nvSpPr>
        <p:spPr>
          <a:xfrm>
            <a:off x="285078" y="2251978"/>
            <a:ext cx="1636254" cy="764376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695" name="Google Shape;695;p25"/>
          <p:cNvSpPr txBox="1"/>
          <p:nvPr/>
        </p:nvSpPr>
        <p:spPr>
          <a:xfrm>
            <a:off x="2245190" y="3502322"/>
            <a:ext cx="5574043" cy="2388474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-1788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696" name="Google Shape;696;p25"/>
          <p:cNvSpPr/>
          <p:nvPr/>
        </p:nvSpPr>
        <p:spPr>
          <a:xfrm>
            <a:off x="5122247" y="2188349"/>
            <a:ext cx="3666004" cy="848566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697" name="Google Shape;697;p25"/>
          <p:cNvSpPr/>
          <p:nvPr/>
        </p:nvSpPr>
        <p:spPr>
          <a:xfrm>
            <a:off x="1824650" y="2204875"/>
            <a:ext cx="3421128" cy="848566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26"/>
          <p:cNvSpPr txBox="1"/>
          <p:nvPr/>
        </p:nvSpPr>
        <p:spPr>
          <a:xfrm>
            <a:off x="204465" y="244215"/>
            <a:ext cx="4848225" cy="861774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rgbClr val="D92027"/>
                </a:solidFill>
                <a:latin typeface="Arial"/>
                <a:ea typeface="Arial"/>
                <a:cs typeface="Arial"/>
                <a:sym typeface="Arial"/>
              </a:rPr>
              <a:t>Session 2</a:t>
            </a:r>
            <a:endParaRPr b="1" sz="5000">
              <a:solidFill>
                <a:srgbClr val="D9202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3" name="Google Shape;703;p26"/>
          <p:cNvSpPr txBox="1"/>
          <p:nvPr/>
        </p:nvSpPr>
        <p:spPr>
          <a:xfrm>
            <a:off x="210083" y="1153347"/>
            <a:ext cx="4083244" cy="646331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46484A"/>
                </a:solidFill>
                <a:latin typeface="Arial"/>
                <a:ea typeface="Arial"/>
                <a:cs typeface="Arial"/>
                <a:sym typeface="Arial"/>
              </a:rPr>
              <a:t>All Equations:</a:t>
            </a:r>
            <a:endParaRPr b="1" sz="3600">
              <a:solidFill>
                <a:srgbClr val="46484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04" name="Google Shape;704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110705" y="123825"/>
            <a:ext cx="930903" cy="982164"/>
          </a:xfrm>
          <a:prstGeom prst="rect">
            <a:avLst/>
          </a:prstGeom>
          <a:noFill/>
          <a:ln>
            <a:noFill/>
          </a:ln>
        </p:spPr>
      </p:pic>
      <p:sp>
        <p:nvSpPr>
          <p:cNvPr id="705" name="Google Shape;705;p26"/>
          <p:cNvSpPr/>
          <p:nvPr/>
        </p:nvSpPr>
        <p:spPr>
          <a:xfrm>
            <a:off x="6502657" y="6263532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D92027"/>
          </a:solidFill>
          <a:ln cap="flat" cmpd="sng" w="12700">
            <a:solidFill>
              <a:srgbClr val="D92027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6" name="Google Shape;706;p26"/>
          <p:cNvSpPr/>
          <p:nvPr/>
        </p:nvSpPr>
        <p:spPr>
          <a:xfrm>
            <a:off x="3777283" y="6242359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D92027"/>
          </a:solidFill>
          <a:ln cap="flat" cmpd="sng" w="12700">
            <a:solidFill>
              <a:srgbClr val="D92027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7" name="Google Shape;707;p26"/>
          <p:cNvSpPr/>
          <p:nvPr/>
        </p:nvSpPr>
        <p:spPr>
          <a:xfrm>
            <a:off x="6948494" y="6263532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D92027"/>
          </a:solidFill>
          <a:ln cap="flat" cmpd="sng" w="12700">
            <a:solidFill>
              <a:srgbClr val="D92027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8" name="Google Shape;708;p26"/>
          <p:cNvSpPr/>
          <p:nvPr/>
        </p:nvSpPr>
        <p:spPr>
          <a:xfrm>
            <a:off x="8580922" y="6251647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D92027"/>
          </a:solidFill>
          <a:ln cap="flat" cmpd="sng" w="12700">
            <a:solidFill>
              <a:srgbClr val="D92027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9" name="Google Shape;709;p26"/>
          <p:cNvSpPr/>
          <p:nvPr/>
        </p:nvSpPr>
        <p:spPr>
          <a:xfrm>
            <a:off x="7927524" y="6250531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D92027"/>
          </a:solidFill>
          <a:ln cap="flat" cmpd="sng" w="12700">
            <a:solidFill>
              <a:srgbClr val="D92027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0" name="Google Shape;710;p26"/>
          <p:cNvSpPr/>
          <p:nvPr/>
        </p:nvSpPr>
        <p:spPr>
          <a:xfrm>
            <a:off x="7424176" y="6250531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D92027"/>
          </a:solidFill>
          <a:ln cap="flat" cmpd="sng" w="12700">
            <a:solidFill>
              <a:srgbClr val="D92027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1" name="Google Shape;711;p26"/>
          <p:cNvSpPr/>
          <p:nvPr/>
        </p:nvSpPr>
        <p:spPr>
          <a:xfrm>
            <a:off x="8341203" y="6343014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8D98A7"/>
          </a:solidFill>
          <a:ln cap="flat" cmpd="sng" w="12700">
            <a:solidFill>
              <a:srgbClr val="8D98A7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2" name="Google Shape;712;p26"/>
          <p:cNvSpPr/>
          <p:nvPr/>
        </p:nvSpPr>
        <p:spPr>
          <a:xfrm>
            <a:off x="7265687" y="6330013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8D98A7"/>
          </a:solidFill>
          <a:ln cap="flat" cmpd="sng" w="12700">
            <a:solidFill>
              <a:srgbClr val="8D98A7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3" name="Google Shape;713;p26"/>
          <p:cNvSpPr/>
          <p:nvPr/>
        </p:nvSpPr>
        <p:spPr>
          <a:xfrm>
            <a:off x="6572014" y="6356016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46484A"/>
          </a:solidFill>
          <a:ln cap="flat" cmpd="sng" w="12700">
            <a:solidFill>
              <a:srgbClr val="46484A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4" name="Google Shape;714;p26"/>
          <p:cNvSpPr/>
          <p:nvPr/>
        </p:nvSpPr>
        <p:spPr>
          <a:xfrm>
            <a:off x="9141097" y="6238274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D92027"/>
          </a:solidFill>
          <a:ln cap="flat" cmpd="sng" w="12700">
            <a:solidFill>
              <a:srgbClr val="D92027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5" name="Google Shape;715;p26"/>
          <p:cNvSpPr/>
          <p:nvPr/>
        </p:nvSpPr>
        <p:spPr>
          <a:xfrm>
            <a:off x="8746198" y="6347100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46484A"/>
          </a:solidFill>
          <a:ln cap="flat" cmpd="sng" w="12700">
            <a:solidFill>
              <a:srgbClr val="46484A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6" name="Google Shape;716;p26"/>
          <p:cNvSpPr/>
          <p:nvPr/>
        </p:nvSpPr>
        <p:spPr>
          <a:xfrm>
            <a:off x="7566660" y="6356016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46484A"/>
          </a:solidFill>
          <a:ln cap="flat" cmpd="sng" w="12700">
            <a:solidFill>
              <a:srgbClr val="46484A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7" name="Google Shape;717;p26"/>
          <p:cNvSpPr/>
          <p:nvPr/>
        </p:nvSpPr>
        <p:spPr>
          <a:xfrm>
            <a:off x="9368179" y="6356016"/>
            <a:ext cx="2812953" cy="49846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18" name="Google Shape;718;p26"/>
          <p:cNvPicPr preferRelativeResize="0"/>
          <p:nvPr/>
        </p:nvPicPr>
        <p:blipFill rotWithShape="1">
          <a:blip r:embed="rId4">
            <a:alphaModFix/>
          </a:blip>
          <a:srcRect b="73472" l="0" r="34539" t="0"/>
          <a:stretch/>
        </p:blipFill>
        <p:spPr>
          <a:xfrm>
            <a:off x="7938169" y="6074100"/>
            <a:ext cx="4245498" cy="780376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pic>
        <p:nvPicPr>
          <p:cNvPr id="719" name="Google Shape;719;p26"/>
          <p:cNvPicPr preferRelativeResize="0"/>
          <p:nvPr/>
        </p:nvPicPr>
        <p:blipFill rotWithShape="1">
          <a:blip r:embed="rId5">
            <a:alphaModFix/>
          </a:blip>
          <a:srcRect b="73472" l="0" r="34539" t="0"/>
          <a:stretch/>
        </p:blipFill>
        <p:spPr>
          <a:xfrm>
            <a:off x="7146304" y="5930537"/>
            <a:ext cx="5045696" cy="927463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sp>
        <p:nvSpPr>
          <p:cNvPr id="720" name="Google Shape;720;p26"/>
          <p:cNvSpPr txBox="1"/>
          <p:nvPr/>
        </p:nvSpPr>
        <p:spPr>
          <a:xfrm>
            <a:off x="10244217" y="6473196"/>
            <a:ext cx="1936915" cy="36933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Grow Through</a:t>
            </a:r>
            <a:endParaRPr b="1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21" name="Google Shape;721;p26"/>
          <p:cNvPicPr preferRelativeResize="0"/>
          <p:nvPr/>
        </p:nvPicPr>
        <p:blipFill rotWithShape="1">
          <a:blip r:embed="rId6">
            <a:alphaModFix/>
          </a:blip>
          <a:srcRect b="73472" l="0" r="34539" t="0"/>
          <a:stretch/>
        </p:blipFill>
        <p:spPr>
          <a:xfrm>
            <a:off x="8629531" y="6203173"/>
            <a:ext cx="3562469" cy="654827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sp>
        <p:nvSpPr>
          <p:cNvPr id="722" name="Google Shape;722;p26"/>
          <p:cNvSpPr/>
          <p:nvPr/>
        </p:nvSpPr>
        <p:spPr>
          <a:xfrm>
            <a:off x="966421" y="6263532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D92027"/>
          </a:solidFill>
          <a:ln cap="flat" cmpd="sng" w="12700">
            <a:solidFill>
              <a:srgbClr val="D92027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3" name="Google Shape;723;p26"/>
          <p:cNvSpPr/>
          <p:nvPr/>
        </p:nvSpPr>
        <p:spPr>
          <a:xfrm>
            <a:off x="2598849" y="6251647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D92027"/>
          </a:solidFill>
          <a:ln cap="flat" cmpd="sng" w="12700">
            <a:solidFill>
              <a:srgbClr val="D92027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4" name="Google Shape;724;p26"/>
          <p:cNvSpPr/>
          <p:nvPr/>
        </p:nvSpPr>
        <p:spPr>
          <a:xfrm>
            <a:off x="1945451" y="6250531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D92027"/>
          </a:solidFill>
          <a:ln cap="flat" cmpd="sng" w="12700">
            <a:solidFill>
              <a:srgbClr val="D92027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5" name="Google Shape;725;p26"/>
          <p:cNvSpPr/>
          <p:nvPr/>
        </p:nvSpPr>
        <p:spPr>
          <a:xfrm>
            <a:off x="1442103" y="6250531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D92027"/>
          </a:solidFill>
          <a:ln cap="flat" cmpd="sng" w="12700">
            <a:solidFill>
              <a:srgbClr val="D92027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6" name="Google Shape;726;p26"/>
          <p:cNvSpPr/>
          <p:nvPr/>
        </p:nvSpPr>
        <p:spPr>
          <a:xfrm>
            <a:off x="309197" y="6237529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D92027"/>
          </a:solidFill>
          <a:ln cap="flat" cmpd="sng" w="12700">
            <a:solidFill>
              <a:srgbClr val="D92027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7" name="Google Shape;727;p26"/>
          <p:cNvSpPr/>
          <p:nvPr/>
        </p:nvSpPr>
        <p:spPr>
          <a:xfrm>
            <a:off x="0" y="6356016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8D98A7"/>
          </a:solidFill>
          <a:ln cap="flat" cmpd="sng" w="12700">
            <a:solidFill>
              <a:srgbClr val="8D98A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8" name="Google Shape;728;p26"/>
          <p:cNvSpPr/>
          <p:nvPr/>
        </p:nvSpPr>
        <p:spPr>
          <a:xfrm>
            <a:off x="2359130" y="6343014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8D98A7"/>
          </a:solidFill>
          <a:ln cap="flat" cmpd="sng" w="12700">
            <a:solidFill>
              <a:srgbClr val="8D98A7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9" name="Google Shape;729;p26"/>
          <p:cNvSpPr/>
          <p:nvPr/>
        </p:nvSpPr>
        <p:spPr>
          <a:xfrm>
            <a:off x="1283614" y="6330013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8D98A7"/>
          </a:solidFill>
          <a:ln cap="flat" cmpd="sng" w="12700">
            <a:solidFill>
              <a:srgbClr val="8D98A7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0" name="Google Shape;730;p26"/>
          <p:cNvSpPr/>
          <p:nvPr/>
        </p:nvSpPr>
        <p:spPr>
          <a:xfrm>
            <a:off x="589941" y="6356016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46484A"/>
          </a:solidFill>
          <a:ln cap="flat" cmpd="sng" w="12700">
            <a:solidFill>
              <a:srgbClr val="46484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1" name="Google Shape;731;p26"/>
          <p:cNvSpPr/>
          <p:nvPr/>
        </p:nvSpPr>
        <p:spPr>
          <a:xfrm>
            <a:off x="3159024" y="6238274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D92027"/>
          </a:solidFill>
          <a:ln cap="flat" cmpd="sng" w="12700">
            <a:solidFill>
              <a:srgbClr val="D92027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2" name="Google Shape;732;p26"/>
          <p:cNvSpPr/>
          <p:nvPr/>
        </p:nvSpPr>
        <p:spPr>
          <a:xfrm>
            <a:off x="2764125" y="6347100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46484A"/>
          </a:solidFill>
          <a:ln cap="flat" cmpd="sng" w="12700">
            <a:solidFill>
              <a:srgbClr val="46484A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3" name="Google Shape;733;p26"/>
          <p:cNvSpPr/>
          <p:nvPr/>
        </p:nvSpPr>
        <p:spPr>
          <a:xfrm>
            <a:off x="1584587" y="6356016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46484A"/>
          </a:solidFill>
          <a:ln cap="flat" cmpd="sng" w="12700">
            <a:solidFill>
              <a:srgbClr val="46484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4" name="Google Shape;734;p26"/>
          <p:cNvSpPr/>
          <p:nvPr/>
        </p:nvSpPr>
        <p:spPr>
          <a:xfrm>
            <a:off x="3468780" y="6351558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8D98A7"/>
          </a:solidFill>
          <a:ln cap="flat" cmpd="sng" w="12700">
            <a:solidFill>
              <a:srgbClr val="8D98A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5" name="Google Shape;735;p26"/>
          <p:cNvSpPr/>
          <p:nvPr/>
        </p:nvSpPr>
        <p:spPr>
          <a:xfrm>
            <a:off x="4414046" y="6263532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D92027"/>
          </a:solidFill>
          <a:ln cap="flat" cmpd="sng" w="12700">
            <a:solidFill>
              <a:srgbClr val="D92027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6" name="Google Shape;736;p26"/>
          <p:cNvSpPr/>
          <p:nvPr/>
        </p:nvSpPr>
        <p:spPr>
          <a:xfrm>
            <a:off x="6046473" y="6251647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D92027"/>
          </a:solidFill>
          <a:ln cap="flat" cmpd="sng" w="12700">
            <a:solidFill>
              <a:srgbClr val="D92027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7" name="Google Shape;737;p26"/>
          <p:cNvSpPr/>
          <p:nvPr/>
        </p:nvSpPr>
        <p:spPr>
          <a:xfrm>
            <a:off x="5393076" y="6250531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D92027"/>
          </a:solidFill>
          <a:ln cap="flat" cmpd="sng" w="12700">
            <a:solidFill>
              <a:srgbClr val="D92027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8" name="Google Shape;738;p26"/>
          <p:cNvSpPr/>
          <p:nvPr/>
        </p:nvSpPr>
        <p:spPr>
          <a:xfrm>
            <a:off x="4889728" y="6250531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D92027"/>
          </a:solidFill>
          <a:ln cap="flat" cmpd="sng" w="12700">
            <a:solidFill>
              <a:srgbClr val="D92027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9" name="Google Shape;739;p26"/>
          <p:cNvSpPr/>
          <p:nvPr/>
        </p:nvSpPr>
        <p:spPr>
          <a:xfrm>
            <a:off x="5806755" y="6343014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8D98A7"/>
          </a:solidFill>
          <a:ln cap="flat" cmpd="sng" w="12700">
            <a:solidFill>
              <a:srgbClr val="8D98A7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0" name="Google Shape;740;p26"/>
          <p:cNvSpPr/>
          <p:nvPr/>
        </p:nvSpPr>
        <p:spPr>
          <a:xfrm>
            <a:off x="4731239" y="6330013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8D98A7"/>
          </a:solidFill>
          <a:ln cap="flat" cmpd="sng" w="12700">
            <a:solidFill>
              <a:srgbClr val="8D98A7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1" name="Google Shape;741;p26"/>
          <p:cNvSpPr/>
          <p:nvPr/>
        </p:nvSpPr>
        <p:spPr>
          <a:xfrm>
            <a:off x="4037566" y="6356016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46484A"/>
          </a:solidFill>
          <a:ln cap="flat" cmpd="sng" w="12700">
            <a:solidFill>
              <a:srgbClr val="46484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2" name="Google Shape;742;p26"/>
          <p:cNvSpPr/>
          <p:nvPr/>
        </p:nvSpPr>
        <p:spPr>
          <a:xfrm>
            <a:off x="6221527" y="6359540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46484A"/>
          </a:solidFill>
          <a:ln cap="flat" cmpd="sng" w="12700">
            <a:solidFill>
              <a:srgbClr val="46484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3" name="Google Shape;743;p26"/>
          <p:cNvSpPr/>
          <p:nvPr/>
        </p:nvSpPr>
        <p:spPr>
          <a:xfrm>
            <a:off x="5032212" y="6356016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46484A"/>
          </a:solidFill>
          <a:ln cap="flat" cmpd="sng" w="12700">
            <a:solidFill>
              <a:srgbClr val="46484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4" name="Google Shape;744;p26"/>
          <p:cNvSpPr txBox="1"/>
          <p:nvPr/>
        </p:nvSpPr>
        <p:spPr>
          <a:xfrm>
            <a:off x="204466" y="2634428"/>
            <a:ext cx="6298192" cy="2402068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-3805" l="-1064" r="0" t="-1268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cxnSp>
        <p:nvCxnSpPr>
          <p:cNvPr id="745" name="Google Shape;745;p26"/>
          <p:cNvCxnSpPr/>
          <p:nvPr/>
        </p:nvCxnSpPr>
        <p:spPr>
          <a:xfrm>
            <a:off x="6502657" y="2072640"/>
            <a:ext cx="0" cy="4130533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46" name="Google Shape;746;p26"/>
          <p:cNvSpPr txBox="1"/>
          <p:nvPr/>
        </p:nvSpPr>
        <p:spPr>
          <a:xfrm>
            <a:off x="6572014" y="2753802"/>
            <a:ext cx="5574043" cy="2388474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-153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747" name="Google Shape;747;p26"/>
          <p:cNvSpPr/>
          <p:nvPr/>
        </p:nvSpPr>
        <p:spPr>
          <a:xfrm>
            <a:off x="966421" y="1998640"/>
            <a:ext cx="4285447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Linear regression model</a:t>
            </a:r>
            <a:endParaRPr b="1"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8" name="Google Shape;748;p26"/>
          <p:cNvSpPr/>
          <p:nvPr/>
        </p:nvSpPr>
        <p:spPr>
          <a:xfrm>
            <a:off x="6626416" y="1946730"/>
            <a:ext cx="4285447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Gradient descent algorithm</a:t>
            </a:r>
            <a:endParaRPr b="1"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3" name="Google Shape;753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76010" y="409172"/>
            <a:ext cx="5717580" cy="5717580"/>
          </a:xfrm>
          <a:prstGeom prst="rect">
            <a:avLst/>
          </a:prstGeom>
          <a:noFill/>
          <a:ln>
            <a:noFill/>
          </a:ln>
        </p:spPr>
      </p:pic>
      <p:sp>
        <p:nvSpPr>
          <p:cNvPr id="754" name="Google Shape;754;p27"/>
          <p:cNvSpPr txBox="1"/>
          <p:nvPr/>
        </p:nvSpPr>
        <p:spPr>
          <a:xfrm>
            <a:off x="352425" y="323850"/>
            <a:ext cx="4848225" cy="861774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rgbClr val="D92027"/>
                </a:solidFill>
                <a:latin typeface="Arial"/>
                <a:ea typeface="Arial"/>
                <a:cs typeface="Arial"/>
                <a:sym typeface="Arial"/>
              </a:rPr>
              <a:t>Session 2</a:t>
            </a:r>
            <a:endParaRPr b="1" sz="5000">
              <a:solidFill>
                <a:srgbClr val="D9202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5" name="Google Shape;755;p27"/>
          <p:cNvSpPr txBox="1"/>
          <p:nvPr/>
        </p:nvSpPr>
        <p:spPr>
          <a:xfrm>
            <a:off x="352425" y="1235214"/>
            <a:ext cx="4942386" cy="646331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46484A"/>
                </a:solidFill>
                <a:latin typeface="Arial"/>
                <a:ea typeface="Arial"/>
                <a:cs typeface="Arial"/>
                <a:sym typeface="Arial"/>
              </a:rPr>
              <a:t>Gradient descent</a:t>
            </a:r>
            <a:endParaRPr b="1" sz="3600">
              <a:solidFill>
                <a:srgbClr val="46484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56" name="Google Shape;756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110705" y="123825"/>
            <a:ext cx="930903" cy="982164"/>
          </a:xfrm>
          <a:prstGeom prst="rect">
            <a:avLst/>
          </a:prstGeom>
          <a:noFill/>
          <a:ln>
            <a:noFill/>
          </a:ln>
        </p:spPr>
      </p:pic>
      <p:sp>
        <p:nvSpPr>
          <p:cNvPr id="757" name="Google Shape;757;p27"/>
          <p:cNvSpPr/>
          <p:nvPr/>
        </p:nvSpPr>
        <p:spPr>
          <a:xfrm>
            <a:off x="6502657" y="6263532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D92027"/>
          </a:solidFill>
          <a:ln cap="flat" cmpd="sng" w="12700">
            <a:solidFill>
              <a:srgbClr val="D92027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8" name="Google Shape;758;p27"/>
          <p:cNvSpPr/>
          <p:nvPr/>
        </p:nvSpPr>
        <p:spPr>
          <a:xfrm>
            <a:off x="3777283" y="6242359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D92027"/>
          </a:solidFill>
          <a:ln cap="flat" cmpd="sng" w="12700">
            <a:solidFill>
              <a:srgbClr val="D92027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9" name="Google Shape;759;p27"/>
          <p:cNvSpPr/>
          <p:nvPr/>
        </p:nvSpPr>
        <p:spPr>
          <a:xfrm>
            <a:off x="6948494" y="6263532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D92027"/>
          </a:solidFill>
          <a:ln cap="flat" cmpd="sng" w="12700">
            <a:solidFill>
              <a:srgbClr val="D92027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0" name="Google Shape;760;p27"/>
          <p:cNvSpPr/>
          <p:nvPr/>
        </p:nvSpPr>
        <p:spPr>
          <a:xfrm>
            <a:off x="8580922" y="6251647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D92027"/>
          </a:solidFill>
          <a:ln cap="flat" cmpd="sng" w="12700">
            <a:solidFill>
              <a:srgbClr val="D92027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1" name="Google Shape;761;p27"/>
          <p:cNvSpPr/>
          <p:nvPr/>
        </p:nvSpPr>
        <p:spPr>
          <a:xfrm>
            <a:off x="7927524" y="6250531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D92027"/>
          </a:solidFill>
          <a:ln cap="flat" cmpd="sng" w="12700">
            <a:solidFill>
              <a:srgbClr val="D92027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2" name="Google Shape;762;p27"/>
          <p:cNvSpPr/>
          <p:nvPr/>
        </p:nvSpPr>
        <p:spPr>
          <a:xfrm>
            <a:off x="7424176" y="6250531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D92027"/>
          </a:solidFill>
          <a:ln cap="flat" cmpd="sng" w="12700">
            <a:solidFill>
              <a:srgbClr val="D92027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3" name="Google Shape;763;p27"/>
          <p:cNvSpPr/>
          <p:nvPr/>
        </p:nvSpPr>
        <p:spPr>
          <a:xfrm>
            <a:off x="8341203" y="6343014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8D98A7"/>
          </a:solidFill>
          <a:ln cap="flat" cmpd="sng" w="12700">
            <a:solidFill>
              <a:srgbClr val="8D98A7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4" name="Google Shape;764;p27"/>
          <p:cNvSpPr/>
          <p:nvPr/>
        </p:nvSpPr>
        <p:spPr>
          <a:xfrm>
            <a:off x="7265687" y="6330013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8D98A7"/>
          </a:solidFill>
          <a:ln cap="flat" cmpd="sng" w="12700">
            <a:solidFill>
              <a:srgbClr val="8D98A7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5" name="Google Shape;765;p27"/>
          <p:cNvSpPr/>
          <p:nvPr/>
        </p:nvSpPr>
        <p:spPr>
          <a:xfrm>
            <a:off x="6572014" y="6356016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46484A"/>
          </a:solidFill>
          <a:ln cap="flat" cmpd="sng" w="12700">
            <a:solidFill>
              <a:srgbClr val="46484A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6" name="Google Shape;766;p27"/>
          <p:cNvSpPr/>
          <p:nvPr/>
        </p:nvSpPr>
        <p:spPr>
          <a:xfrm>
            <a:off x="9141097" y="6238274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D92027"/>
          </a:solidFill>
          <a:ln cap="flat" cmpd="sng" w="12700">
            <a:solidFill>
              <a:srgbClr val="D92027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7" name="Google Shape;767;p27"/>
          <p:cNvSpPr/>
          <p:nvPr/>
        </p:nvSpPr>
        <p:spPr>
          <a:xfrm>
            <a:off x="8746198" y="6347100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46484A"/>
          </a:solidFill>
          <a:ln cap="flat" cmpd="sng" w="12700">
            <a:solidFill>
              <a:srgbClr val="46484A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8" name="Google Shape;768;p27"/>
          <p:cNvSpPr/>
          <p:nvPr/>
        </p:nvSpPr>
        <p:spPr>
          <a:xfrm>
            <a:off x="7566660" y="6356016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46484A"/>
          </a:solidFill>
          <a:ln cap="flat" cmpd="sng" w="12700">
            <a:solidFill>
              <a:srgbClr val="46484A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9" name="Google Shape;769;p27"/>
          <p:cNvSpPr/>
          <p:nvPr/>
        </p:nvSpPr>
        <p:spPr>
          <a:xfrm>
            <a:off x="9368179" y="6356016"/>
            <a:ext cx="2812953" cy="49846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70" name="Google Shape;770;p27"/>
          <p:cNvPicPr preferRelativeResize="0"/>
          <p:nvPr/>
        </p:nvPicPr>
        <p:blipFill rotWithShape="1">
          <a:blip r:embed="rId5">
            <a:alphaModFix/>
          </a:blip>
          <a:srcRect b="73472" l="0" r="34539" t="0"/>
          <a:stretch/>
        </p:blipFill>
        <p:spPr>
          <a:xfrm>
            <a:off x="7938169" y="6074100"/>
            <a:ext cx="4245498" cy="780376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pic>
        <p:nvPicPr>
          <p:cNvPr id="771" name="Google Shape;771;p27"/>
          <p:cNvPicPr preferRelativeResize="0"/>
          <p:nvPr/>
        </p:nvPicPr>
        <p:blipFill rotWithShape="1">
          <a:blip r:embed="rId6">
            <a:alphaModFix/>
          </a:blip>
          <a:srcRect b="73472" l="0" r="34539" t="0"/>
          <a:stretch/>
        </p:blipFill>
        <p:spPr>
          <a:xfrm>
            <a:off x="7146304" y="5930537"/>
            <a:ext cx="5045696" cy="927463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sp>
        <p:nvSpPr>
          <p:cNvPr id="772" name="Google Shape;772;p27"/>
          <p:cNvSpPr txBox="1"/>
          <p:nvPr/>
        </p:nvSpPr>
        <p:spPr>
          <a:xfrm>
            <a:off x="10244217" y="6473196"/>
            <a:ext cx="1936915" cy="36933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Grow Through</a:t>
            </a:r>
            <a:endParaRPr b="1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73" name="Google Shape;773;p27"/>
          <p:cNvPicPr preferRelativeResize="0"/>
          <p:nvPr/>
        </p:nvPicPr>
        <p:blipFill rotWithShape="1">
          <a:blip r:embed="rId7">
            <a:alphaModFix/>
          </a:blip>
          <a:srcRect b="73472" l="0" r="34539" t="0"/>
          <a:stretch/>
        </p:blipFill>
        <p:spPr>
          <a:xfrm>
            <a:off x="8629531" y="6203173"/>
            <a:ext cx="3562469" cy="654827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sp>
        <p:nvSpPr>
          <p:cNvPr id="774" name="Google Shape;774;p27"/>
          <p:cNvSpPr/>
          <p:nvPr/>
        </p:nvSpPr>
        <p:spPr>
          <a:xfrm>
            <a:off x="966421" y="6263532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D92027"/>
          </a:solidFill>
          <a:ln cap="flat" cmpd="sng" w="12700">
            <a:solidFill>
              <a:srgbClr val="D92027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5" name="Google Shape;775;p27"/>
          <p:cNvSpPr/>
          <p:nvPr/>
        </p:nvSpPr>
        <p:spPr>
          <a:xfrm>
            <a:off x="2598849" y="6251647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D92027"/>
          </a:solidFill>
          <a:ln cap="flat" cmpd="sng" w="12700">
            <a:solidFill>
              <a:srgbClr val="D92027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6" name="Google Shape;776;p27"/>
          <p:cNvSpPr/>
          <p:nvPr/>
        </p:nvSpPr>
        <p:spPr>
          <a:xfrm>
            <a:off x="1945451" y="6250531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D92027"/>
          </a:solidFill>
          <a:ln cap="flat" cmpd="sng" w="12700">
            <a:solidFill>
              <a:srgbClr val="D92027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7" name="Google Shape;777;p27"/>
          <p:cNvSpPr/>
          <p:nvPr/>
        </p:nvSpPr>
        <p:spPr>
          <a:xfrm>
            <a:off x="1442103" y="6250531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D92027"/>
          </a:solidFill>
          <a:ln cap="flat" cmpd="sng" w="12700">
            <a:solidFill>
              <a:srgbClr val="D92027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8" name="Google Shape;778;p27"/>
          <p:cNvSpPr/>
          <p:nvPr/>
        </p:nvSpPr>
        <p:spPr>
          <a:xfrm>
            <a:off x="309197" y="6237529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D92027"/>
          </a:solidFill>
          <a:ln cap="flat" cmpd="sng" w="12700">
            <a:solidFill>
              <a:srgbClr val="D92027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9" name="Google Shape;779;p27"/>
          <p:cNvSpPr/>
          <p:nvPr/>
        </p:nvSpPr>
        <p:spPr>
          <a:xfrm>
            <a:off x="0" y="6356016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8D98A7"/>
          </a:solidFill>
          <a:ln cap="flat" cmpd="sng" w="12700">
            <a:solidFill>
              <a:srgbClr val="8D98A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0" name="Google Shape;780;p27"/>
          <p:cNvSpPr/>
          <p:nvPr/>
        </p:nvSpPr>
        <p:spPr>
          <a:xfrm>
            <a:off x="2359130" y="6343014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8D98A7"/>
          </a:solidFill>
          <a:ln cap="flat" cmpd="sng" w="12700">
            <a:solidFill>
              <a:srgbClr val="8D98A7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1" name="Google Shape;781;p27"/>
          <p:cNvSpPr/>
          <p:nvPr/>
        </p:nvSpPr>
        <p:spPr>
          <a:xfrm>
            <a:off x="1283614" y="6330013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8D98A7"/>
          </a:solidFill>
          <a:ln cap="flat" cmpd="sng" w="12700">
            <a:solidFill>
              <a:srgbClr val="8D98A7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2" name="Google Shape;782;p27"/>
          <p:cNvSpPr/>
          <p:nvPr/>
        </p:nvSpPr>
        <p:spPr>
          <a:xfrm>
            <a:off x="589941" y="6356016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46484A"/>
          </a:solidFill>
          <a:ln cap="flat" cmpd="sng" w="12700">
            <a:solidFill>
              <a:srgbClr val="46484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3" name="Google Shape;783;p27"/>
          <p:cNvSpPr/>
          <p:nvPr/>
        </p:nvSpPr>
        <p:spPr>
          <a:xfrm>
            <a:off x="3159024" y="6238274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D92027"/>
          </a:solidFill>
          <a:ln cap="flat" cmpd="sng" w="12700">
            <a:solidFill>
              <a:srgbClr val="D92027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4" name="Google Shape;784;p27"/>
          <p:cNvSpPr/>
          <p:nvPr/>
        </p:nvSpPr>
        <p:spPr>
          <a:xfrm>
            <a:off x="2764125" y="6347100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46484A"/>
          </a:solidFill>
          <a:ln cap="flat" cmpd="sng" w="12700">
            <a:solidFill>
              <a:srgbClr val="46484A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5" name="Google Shape;785;p27"/>
          <p:cNvSpPr/>
          <p:nvPr/>
        </p:nvSpPr>
        <p:spPr>
          <a:xfrm>
            <a:off x="1584587" y="6356016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46484A"/>
          </a:solidFill>
          <a:ln cap="flat" cmpd="sng" w="12700">
            <a:solidFill>
              <a:srgbClr val="46484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6" name="Google Shape;786;p27"/>
          <p:cNvSpPr/>
          <p:nvPr/>
        </p:nvSpPr>
        <p:spPr>
          <a:xfrm>
            <a:off x="3468780" y="6351558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8D98A7"/>
          </a:solidFill>
          <a:ln cap="flat" cmpd="sng" w="12700">
            <a:solidFill>
              <a:srgbClr val="8D98A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7" name="Google Shape;787;p27"/>
          <p:cNvSpPr/>
          <p:nvPr/>
        </p:nvSpPr>
        <p:spPr>
          <a:xfrm>
            <a:off x="4414046" y="6263532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D92027"/>
          </a:solidFill>
          <a:ln cap="flat" cmpd="sng" w="12700">
            <a:solidFill>
              <a:srgbClr val="D92027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8" name="Google Shape;788;p27"/>
          <p:cNvSpPr/>
          <p:nvPr/>
        </p:nvSpPr>
        <p:spPr>
          <a:xfrm>
            <a:off x="6046473" y="6251647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D92027"/>
          </a:solidFill>
          <a:ln cap="flat" cmpd="sng" w="12700">
            <a:solidFill>
              <a:srgbClr val="D92027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9" name="Google Shape;789;p27"/>
          <p:cNvSpPr/>
          <p:nvPr/>
        </p:nvSpPr>
        <p:spPr>
          <a:xfrm>
            <a:off x="5393076" y="6250531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D92027"/>
          </a:solidFill>
          <a:ln cap="flat" cmpd="sng" w="12700">
            <a:solidFill>
              <a:srgbClr val="D92027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0" name="Google Shape;790;p27"/>
          <p:cNvSpPr/>
          <p:nvPr/>
        </p:nvSpPr>
        <p:spPr>
          <a:xfrm>
            <a:off x="4889728" y="6250531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D92027"/>
          </a:solidFill>
          <a:ln cap="flat" cmpd="sng" w="12700">
            <a:solidFill>
              <a:srgbClr val="D92027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1" name="Google Shape;791;p27"/>
          <p:cNvSpPr/>
          <p:nvPr/>
        </p:nvSpPr>
        <p:spPr>
          <a:xfrm>
            <a:off x="5806755" y="6343014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8D98A7"/>
          </a:solidFill>
          <a:ln cap="flat" cmpd="sng" w="12700">
            <a:solidFill>
              <a:srgbClr val="8D98A7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2" name="Google Shape;792;p27"/>
          <p:cNvSpPr/>
          <p:nvPr/>
        </p:nvSpPr>
        <p:spPr>
          <a:xfrm>
            <a:off x="4731239" y="6330013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8D98A7"/>
          </a:solidFill>
          <a:ln cap="flat" cmpd="sng" w="12700">
            <a:solidFill>
              <a:srgbClr val="8D98A7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3" name="Google Shape;793;p27"/>
          <p:cNvSpPr/>
          <p:nvPr/>
        </p:nvSpPr>
        <p:spPr>
          <a:xfrm>
            <a:off x="4037566" y="6356016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46484A"/>
          </a:solidFill>
          <a:ln cap="flat" cmpd="sng" w="12700">
            <a:solidFill>
              <a:srgbClr val="46484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4" name="Google Shape;794;p27"/>
          <p:cNvSpPr/>
          <p:nvPr/>
        </p:nvSpPr>
        <p:spPr>
          <a:xfrm>
            <a:off x="6221527" y="6359540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46484A"/>
          </a:solidFill>
          <a:ln cap="flat" cmpd="sng" w="12700">
            <a:solidFill>
              <a:srgbClr val="46484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5" name="Google Shape;795;p27"/>
          <p:cNvSpPr/>
          <p:nvPr/>
        </p:nvSpPr>
        <p:spPr>
          <a:xfrm>
            <a:off x="5032212" y="6356016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46484A"/>
          </a:solidFill>
          <a:ln cap="flat" cmpd="sng" w="12700">
            <a:solidFill>
              <a:srgbClr val="46484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6" name="Google Shape;796;p27"/>
          <p:cNvSpPr txBox="1"/>
          <p:nvPr/>
        </p:nvSpPr>
        <p:spPr>
          <a:xfrm>
            <a:off x="390772" y="2973561"/>
            <a:ext cx="4792589" cy="1938992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-4716" l="-1271" r="0" t="-1886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797" name="Google Shape;797;p27"/>
          <p:cNvSpPr txBox="1"/>
          <p:nvPr/>
        </p:nvSpPr>
        <p:spPr>
          <a:xfrm>
            <a:off x="326357" y="2000032"/>
            <a:ext cx="4900359" cy="855042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2" name="Google Shape;802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3054" y="1765076"/>
            <a:ext cx="11191911" cy="4383498"/>
          </a:xfrm>
          <a:prstGeom prst="rect">
            <a:avLst/>
          </a:prstGeom>
          <a:noFill/>
          <a:ln>
            <a:noFill/>
          </a:ln>
        </p:spPr>
      </p:pic>
      <p:sp>
        <p:nvSpPr>
          <p:cNvPr id="803" name="Google Shape;803;p28"/>
          <p:cNvSpPr txBox="1"/>
          <p:nvPr/>
        </p:nvSpPr>
        <p:spPr>
          <a:xfrm>
            <a:off x="174606" y="187139"/>
            <a:ext cx="4848225" cy="861774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rgbClr val="D92027"/>
                </a:solidFill>
                <a:latin typeface="Arial"/>
                <a:ea typeface="Arial"/>
                <a:cs typeface="Arial"/>
                <a:sym typeface="Arial"/>
              </a:rPr>
              <a:t>Session 2</a:t>
            </a:r>
            <a:endParaRPr b="1" sz="5000">
              <a:solidFill>
                <a:srgbClr val="D9202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4" name="Google Shape;804;p28"/>
          <p:cNvSpPr txBox="1"/>
          <p:nvPr/>
        </p:nvSpPr>
        <p:spPr>
          <a:xfrm>
            <a:off x="174606" y="1098503"/>
            <a:ext cx="4942386" cy="646331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46484A"/>
                </a:solidFill>
                <a:latin typeface="Arial"/>
                <a:ea typeface="Arial"/>
                <a:cs typeface="Arial"/>
                <a:sym typeface="Arial"/>
              </a:rPr>
              <a:t>Gradient descent</a:t>
            </a:r>
            <a:endParaRPr b="1" sz="3600">
              <a:solidFill>
                <a:srgbClr val="46484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05" name="Google Shape;805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110705" y="123825"/>
            <a:ext cx="930903" cy="982164"/>
          </a:xfrm>
          <a:prstGeom prst="rect">
            <a:avLst/>
          </a:prstGeom>
          <a:noFill/>
          <a:ln>
            <a:noFill/>
          </a:ln>
        </p:spPr>
      </p:pic>
      <p:sp>
        <p:nvSpPr>
          <p:cNvPr id="806" name="Google Shape;806;p28"/>
          <p:cNvSpPr/>
          <p:nvPr/>
        </p:nvSpPr>
        <p:spPr>
          <a:xfrm>
            <a:off x="6502657" y="6263532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D92027"/>
          </a:solidFill>
          <a:ln cap="flat" cmpd="sng" w="12700">
            <a:solidFill>
              <a:srgbClr val="D92027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7" name="Google Shape;807;p28"/>
          <p:cNvSpPr/>
          <p:nvPr/>
        </p:nvSpPr>
        <p:spPr>
          <a:xfrm>
            <a:off x="3777283" y="6242359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D92027"/>
          </a:solidFill>
          <a:ln cap="flat" cmpd="sng" w="12700">
            <a:solidFill>
              <a:srgbClr val="D92027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8" name="Google Shape;808;p28"/>
          <p:cNvSpPr/>
          <p:nvPr/>
        </p:nvSpPr>
        <p:spPr>
          <a:xfrm>
            <a:off x="6948494" y="6263532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D92027"/>
          </a:solidFill>
          <a:ln cap="flat" cmpd="sng" w="12700">
            <a:solidFill>
              <a:srgbClr val="D92027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9" name="Google Shape;809;p28"/>
          <p:cNvSpPr/>
          <p:nvPr/>
        </p:nvSpPr>
        <p:spPr>
          <a:xfrm>
            <a:off x="8580922" y="6251647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D92027"/>
          </a:solidFill>
          <a:ln cap="flat" cmpd="sng" w="12700">
            <a:solidFill>
              <a:srgbClr val="D92027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0" name="Google Shape;810;p28"/>
          <p:cNvSpPr/>
          <p:nvPr/>
        </p:nvSpPr>
        <p:spPr>
          <a:xfrm>
            <a:off x="7927524" y="6250531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D92027"/>
          </a:solidFill>
          <a:ln cap="flat" cmpd="sng" w="12700">
            <a:solidFill>
              <a:srgbClr val="D92027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1" name="Google Shape;811;p28"/>
          <p:cNvSpPr/>
          <p:nvPr/>
        </p:nvSpPr>
        <p:spPr>
          <a:xfrm>
            <a:off x="7424176" y="6250531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D92027"/>
          </a:solidFill>
          <a:ln cap="flat" cmpd="sng" w="12700">
            <a:solidFill>
              <a:srgbClr val="D92027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2" name="Google Shape;812;p28"/>
          <p:cNvSpPr/>
          <p:nvPr/>
        </p:nvSpPr>
        <p:spPr>
          <a:xfrm>
            <a:off x="8341203" y="6343014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8D98A7"/>
          </a:solidFill>
          <a:ln cap="flat" cmpd="sng" w="12700">
            <a:solidFill>
              <a:srgbClr val="8D98A7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3" name="Google Shape;813;p28"/>
          <p:cNvSpPr/>
          <p:nvPr/>
        </p:nvSpPr>
        <p:spPr>
          <a:xfrm>
            <a:off x="7265687" y="6330013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8D98A7"/>
          </a:solidFill>
          <a:ln cap="flat" cmpd="sng" w="12700">
            <a:solidFill>
              <a:srgbClr val="8D98A7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4" name="Google Shape;814;p28"/>
          <p:cNvSpPr/>
          <p:nvPr/>
        </p:nvSpPr>
        <p:spPr>
          <a:xfrm>
            <a:off x="6572014" y="6356016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46484A"/>
          </a:solidFill>
          <a:ln cap="flat" cmpd="sng" w="12700">
            <a:solidFill>
              <a:srgbClr val="46484A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5" name="Google Shape;815;p28"/>
          <p:cNvSpPr/>
          <p:nvPr/>
        </p:nvSpPr>
        <p:spPr>
          <a:xfrm>
            <a:off x="9141097" y="6238274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D92027"/>
          </a:solidFill>
          <a:ln cap="flat" cmpd="sng" w="12700">
            <a:solidFill>
              <a:srgbClr val="D92027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6" name="Google Shape;816;p28"/>
          <p:cNvSpPr/>
          <p:nvPr/>
        </p:nvSpPr>
        <p:spPr>
          <a:xfrm>
            <a:off x="8746198" y="6347100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46484A"/>
          </a:solidFill>
          <a:ln cap="flat" cmpd="sng" w="12700">
            <a:solidFill>
              <a:srgbClr val="46484A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7" name="Google Shape;817;p28"/>
          <p:cNvSpPr/>
          <p:nvPr/>
        </p:nvSpPr>
        <p:spPr>
          <a:xfrm>
            <a:off x="7566660" y="6356016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46484A"/>
          </a:solidFill>
          <a:ln cap="flat" cmpd="sng" w="12700">
            <a:solidFill>
              <a:srgbClr val="46484A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8" name="Google Shape;818;p28"/>
          <p:cNvSpPr/>
          <p:nvPr/>
        </p:nvSpPr>
        <p:spPr>
          <a:xfrm>
            <a:off x="9368179" y="6356016"/>
            <a:ext cx="2812953" cy="49846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19" name="Google Shape;819;p28"/>
          <p:cNvPicPr preferRelativeResize="0"/>
          <p:nvPr/>
        </p:nvPicPr>
        <p:blipFill rotWithShape="1">
          <a:blip r:embed="rId5">
            <a:alphaModFix/>
          </a:blip>
          <a:srcRect b="73472" l="0" r="34539" t="0"/>
          <a:stretch/>
        </p:blipFill>
        <p:spPr>
          <a:xfrm>
            <a:off x="7938169" y="6074100"/>
            <a:ext cx="4245498" cy="780376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pic>
        <p:nvPicPr>
          <p:cNvPr id="820" name="Google Shape;820;p28"/>
          <p:cNvPicPr preferRelativeResize="0"/>
          <p:nvPr/>
        </p:nvPicPr>
        <p:blipFill rotWithShape="1">
          <a:blip r:embed="rId6">
            <a:alphaModFix/>
          </a:blip>
          <a:srcRect b="73472" l="0" r="34539" t="0"/>
          <a:stretch/>
        </p:blipFill>
        <p:spPr>
          <a:xfrm>
            <a:off x="7146304" y="5930537"/>
            <a:ext cx="5045696" cy="927463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sp>
        <p:nvSpPr>
          <p:cNvPr id="821" name="Google Shape;821;p28"/>
          <p:cNvSpPr txBox="1"/>
          <p:nvPr/>
        </p:nvSpPr>
        <p:spPr>
          <a:xfrm>
            <a:off x="10244217" y="6473196"/>
            <a:ext cx="1936915" cy="36933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Grow Through</a:t>
            </a:r>
            <a:endParaRPr b="1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22" name="Google Shape;822;p28"/>
          <p:cNvPicPr preferRelativeResize="0"/>
          <p:nvPr/>
        </p:nvPicPr>
        <p:blipFill rotWithShape="1">
          <a:blip r:embed="rId7">
            <a:alphaModFix/>
          </a:blip>
          <a:srcRect b="73472" l="0" r="34539" t="0"/>
          <a:stretch/>
        </p:blipFill>
        <p:spPr>
          <a:xfrm>
            <a:off x="8629531" y="6203173"/>
            <a:ext cx="3562469" cy="654827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sp>
        <p:nvSpPr>
          <p:cNvPr id="823" name="Google Shape;823;p28"/>
          <p:cNvSpPr/>
          <p:nvPr/>
        </p:nvSpPr>
        <p:spPr>
          <a:xfrm>
            <a:off x="966421" y="6263532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D92027"/>
          </a:solidFill>
          <a:ln cap="flat" cmpd="sng" w="12700">
            <a:solidFill>
              <a:srgbClr val="D92027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4" name="Google Shape;824;p28"/>
          <p:cNvSpPr/>
          <p:nvPr/>
        </p:nvSpPr>
        <p:spPr>
          <a:xfrm>
            <a:off x="2598849" y="6251647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D92027"/>
          </a:solidFill>
          <a:ln cap="flat" cmpd="sng" w="12700">
            <a:solidFill>
              <a:srgbClr val="D92027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5" name="Google Shape;825;p28"/>
          <p:cNvSpPr/>
          <p:nvPr/>
        </p:nvSpPr>
        <p:spPr>
          <a:xfrm>
            <a:off x="1945451" y="6250531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D92027"/>
          </a:solidFill>
          <a:ln cap="flat" cmpd="sng" w="12700">
            <a:solidFill>
              <a:srgbClr val="D92027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6" name="Google Shape;826;p28"/>
          <p:cNvSpPr/>
          <p:nvPr/>
        </p:nvSpPr>
        <p:spPr>
          <a:xfrm>
            <a:off x="1442103" y="6250531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D92027"/>
          </a:solidFill>
          <a:ln cap="flat" cmpd="sng" w="12700">
            <a:solidFill>
              <a:srgbClr val="D92027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7" name="Google Shape;827;p28"/>
          <p:cNvSpPr/>
          <p:nvPr/>
        </p:nvSpPr>
        <p:spPr>
          <a:xfrm>
            <a:off x="309197" y="6237529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D92027"/>
          </a:solidFill>
          <a:ln cap="flat" cmpd="sng" w="12700">
            <a:solidFill>
              <a:srgbClr val="D92027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8" name="Google Shape;828;p28"/>
          <p:cNvSpPr/>
          <p:nvPr/>
        </p:nvSpPr>
        <p:spPr>
          <a:xfrm>
            <a:off x="0" y="6356016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8D98A7"/>
          </a:solidFill>
          <a:ln cap="flat" cmpd="sng" w="12700">
            <a:solidFill>
              <a:srgbClr val="8D98A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9" name="Google Shape;829;p28"/>
          <p:cNvSpPr/>
          <p:nvPr/>
        </p:nvSpPr>
        <p:spPr>
          <a:xfrm>
            <a:off x="2359130" y="6343014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8D98A7"/>
          </a:solidFill>
          <a:ln cap="flat" cmpd="sng" w="12700">
            <a:solidFill>
              <a:srgbClr val="8D98A7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0" name="Google Shape;830;p28"/>
          <p:cNvSpPr/>
          <p:nvPr/>
        </p:nvSpPr>
        <p:spPr>
          <a:xfrm>
            <a:off x="1283614" y="6330013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8D98A7"/>
          </a:solidFill>
          <a:ln cap="flat" cmpd="sng" w="12700">
            <a:solidFill>
              <a:srgbClr val="8D98A7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1" name="Google Shape;831;p28"/>
          <p:cNvSpPr/>
          <p:nvPr/>
        </p:nvSpPr>
        <p:spPr>
          <a:xfrm>
            <a:off x="589941" y="6356016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46484A"/>
          </a:solidFill>
          <a:ln cap="flat" cmpd="sng" w="12700">
            <a:solidFill>
              <a:srgbClr val="46484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2" name="Google Shape;832;p28"/>
          <p:cNvSpPr/>
          <p:nvPr/>
        </p:nvSpPr>
        <p:spPr>
          <a:xfrm>
            <a:off x="3159024" y="6238274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D92027"/>
          </a:solidFill>
          <a:ln cap="flat" cmpd="sng" w="12700">
            <a:solidFill>
              <a:srgbClr val="D92027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3" name="Google Shape;833;p28"/>
          <p:cNvSpPr/>
          <p:nvPr/>
        </p:nvSpPr>
        <p:spPr>
          <a:xfrm>
            <a:off x="2764125" y="6347100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46484A"/>
          </a:solidFill>
          <a:ln cap="flat" cmpd="sng" w="12700">
            <a:solidFill>
              <a:srgbClr val="46484A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4" name="Google Shape;834;p28"/>
          <p:cNvSpPr/>
          <p:nvPr/>
        </p:nvSpPr>
        <p:spPr>
          <a:xfrm>
            <a:off x="1584587" y="6356016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46484A"/>
          </a:solidFill>
          <a:ln cap="flat" cmpd="sng" w="12700">
            <a:solidFill>
              <a:srgbClr val="46484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5" name="Google Shape;835;p28"/>
          <p:cNvSpPr/>
          <p:nvPr/>
        </p:nvSpPr>
        <p:spPr>
          <a:xfrm>
            <a:off x="3468780" y="6351558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8D98A7"/>
          </a:solidFill>
          <a:ln cap="flat" cmpd="sng" w="12700">
            <a:solidFill>
              <a:srgbClr val="8D98A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6" name="Google Shape;836;p28"/>
          <p:cNvSpPr/>
          <p:nvPr/>
        </p:nvSpPr>
        <p:spPr>
          <a:xfrm>
            <a:off x="4414046" y="6263532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D92027"/>
          </a:solidFill>
          <a:ln cap="flat" cmpd="sng" w="12700">
            <a:solidFill>
              <a:srgbClr val="D92027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7" name="Google Shape;837;p28"/>
          <p:cNvSpPr/>
          <p:nvPr/>
        </p:nvSpPr>
        <p:spPr>
          <a:xfrm>
            <a:off x="6046473" y="6251647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D92027"/>
          </a:solidFill>
          <a:ln cap="flat" cmpd="sng" w="12700">
            <a:solidFill>
              <a:srgbClr val="D92027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8" name="Google Shape;838;p28"/>
          <p:cNvSpPr/>
          <p:nvPr/>
        </p:nvSpPr>
        <p:spPr>
          <a:xfrm>
            <a:off x="5393076" y="6250531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D92027"/>
          </a:solidFill>
          <a:ln cap="flat" cmpd="sng" w="12700">
            <a:solidFill>
              <a:srgbClr val="D92027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9" name="Google Shape;839;p28"/>
          <p:cNvSpPr/>
          <p:nvPr/>
        </p:nvSpPr>
        <p:spPr>
          <a:xfrm>
            <a:off x="4889728" y="6250531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D92027"/>
          </a:solidFill>
          <a:ln cap="flat" cmpd="sng" w="12700">
            <a:solidFill>
              <a:srgbClr val="D92027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0" name="Google Shape;840;p28"/>
          <p:cNvSpPr/>
          <p:nvPr/>
        </p:nvSpPr>
        <p:spPr>
          <a:xfrm>
            <a:off x="5806755" y="6343014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8D98A7"/>
          </a:solidFill>
          <a:ln cap="flat" cmpd="sng" w="12700">
            <a:solidFill>
              <a:srgbClr val="8D98A7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1" name="Google Shape;841;p28"/>
          <p:cNvSpPr/>
          <p:nvPr/>
        </p:nvSpPr>
        <p:spPr>
          <a:xfrm>
            <a:off x="4731239" y="6330013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8D98A7"/>
          </a:solidFill>
          <a:ln cap="flat" cmpd="sng" w="12700">
            <a:solidFill>
              <a:srgbClr val="8D98A7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2" name="Google Shape;842;p28"/>
          <p:cNvSpPr/>
          <p:nvPr/>
        </p:nvSpPr>
        <p:spPr>
          <a:xfrm>
            <a:off x="4037566" y="6356016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46484A"/>
          </a:solidFill>
          <a:ln cap="flat" cmpd="sng" w="12700">
            <a:solidFill>
              <a:srgbClr val="46484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3" name="Google Shape;843;p28"/>
          <p:cNvSpPr/>
          <p:nvPr/>
        </p:nvSpPr>
        <p:spPr>
          <a:xfrm>
            <a:off x="6221527" y="6359540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46484A"/>
          </a:solidFill>
          <a:ln cap="flat" cmpd="sng" w="12700">
            <a:solidFill>
              <a:srgbClr val="46484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4" name="Google Shape;844;p28"/>
          <p:cNvSpPr/>
          <p:nvPr/>
        </p:nvSpPr>
        <p:spPr>
          <a:xfrm>
            <a:off x="5032212" y="6356016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46484A"/>
          </a:solidFill>
          <a:ln cap="flat" cmpd="sng" w="12700">
            <a:solidFill>
              <a:srgbClr val="46484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9" name="Google Shape;849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110705" y="123825"/>
            <a:ext cx="930903" cy="982164"/>
          </a:xfrm>
          <a:prstGeom prst="rect">
            <a:avLst/>
          </a:prstGeom>
          <a:noFill/>
          <a:ln>
            <a:noFill/>
          </a:ln>
        </p:spPr>
      </p:pic>
      <p:sp>
        <p:nvSpPr>
          <p:cNvPr id="850" name="Google Shape;850;p29"/>
          <p:cNvSpPr/>
          <p:nvPr/>
        </p:nvSpPr>
        <p:spPr>
          <a:xfrm>
            <a:off x="6502657" y="6263532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D92027"/>
          </a:solidFill>
          <a:ln cap="flat" cmpd="sng" w="12700">
            <a:solidFill>
              <a:srgbClr val="D92027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1" name="Google Shape;851;p29"/>
          <p:cNvSpPr/>
          <p:nvPr/>
        </p:nvSpPr>
        <p:spPr>
          <a:xfrm>
            <a:off x="3777283" y="6242359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D92027"/>
          </a:solidFill>
          <a:ln cap="flat" cmpd="sng" w="12700">
            <a:solidFill>
              <a:srgbClr val="D92027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2" name="Google Shape;852;p29"/>
          <p:cNvSpPr/>
          <p:nvPr/>
        </p:nvSpPr>
        <p:spPr>
          <a:xfrm>
            <a:off x="6948494" y="6263532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D92027"/>
          </a:solidFill>
          <a:ln cap="flat" cmpd="sng" w="12700">
            <a:solidFill>
              <a:srgbClr val="D92027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3" name="Google Shape;853;p29"/>
          <p:cNvSpPr/>
          <p:nvPr/>
        </p:nvSpPr>
        <p:spPr>
          <a:xfrm>
            <a:off x="8580922" y="6251647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D92027"/>
          </a:solidFill>
          <a:ln cap="flat" cmpd="sng" w="12700">
            <a:solidFill>
              <a:srgbClr val="D92027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4" name="Google Shape;854;p29"/>
          <p:cNvSpPr/>
          <p:nvPr/>
        </p:nvSpPr>
        <p:spPr>
          <a:xfrm>
            <a:off x="7927524" y="6250531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D92027"/>
          </a:solidFill>
          <a:ln cap="flat" cmpd="sng" w="12700">
            <a:solidFill>
              <a:srgbClr val="D92027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5" name="Google Shape;855;p29"/>
          <p:cNvSpPr/>
          <p:nvPr/>
        </p:nvSpPr>
        <p:spPr>
          <a:xfrm>
            <a:off x="7424176" y="6250531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D92027"/>
          </a:solidFill>
          <a:ln cap="flat" cmpd="sng" w="12700">
            <a:solidFill>
              <a:srgbClr val="D92027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6" name="Google Shape;856;p29"/>
          <p:cNvSpPr/>
          <p:nvPr/>
        </p:nvSpPr>
        <p:spPr>
          <a:xfrm>
            <a:off x="8341203" y="6343014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8D98A7"/>
          </a:solidFill>
          <a:ln cap="flat" cmpd="sng" w="12700">
            <a:solidFill>
              <a:srgbClr val="8D98A7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7" name="Google Shape;857;p29"/>
          <p:cNvSpPr/>
          <p:nvPr/>
        </p:nvSpPr>
        <p:spPr>
          <a:xfrm>
            <a:off x="7265687" y="6330013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8D98A7"/>
          </a:solidFill>
          <a:ln cap="flat" cmpd="sng" w="12700">
            <a:solidFill>
              <a:srgbClr val="8D98A7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8" name="Google Shape;858;p29"/>
          <p:cNvSpPr/>
          <p:nvPr/>
        </p:nvSpPr>
        <p:spPr>
          <a:xfrm>
            <a:off x="6572014" y="6356016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46484A"/>
          </a:solidFill>
          <a:ln cap="flat" cmpd="sng" w="12700">
            <a:solidFill>
              <a:srgbClr val="46484A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9" name="Google Shape;859;p29"/>
          <p:cNvSpPr/>
          <p:nvPr/>
        </p:nvSpPr>
        <p:spPr>
          <a:xfrm>
            <a:off x="9141097" y="6238274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D92027"/>
          </a:solidFill>
          <a:ln cap="flat" cmpd="sng" w="12700">
            <a:solidFill>
              <a:srgbClr val="D92027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0" name="Google Shape;860;p29"/>
          <p:cNvSpPr/>
          <p:nvPr/>
        </p:nvSpPr>
        <p:spPr>
          <a:xfrm>
            <a:off x="8746198" y="6347100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46484A"/>
          </a:solidFill>
          <a:ln cap="flat" cmpd="sng" w="12700">
            <a:solidFill>
              <a:srgbClr val="46484A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1" name="Google Shape;861;p29"/>
          <p:cNvSpPr/>
          <p:nvPr/>
        </p:nvSpPr>
        <p:spPr>
          <a:xfrm>
            <a:off x="7566660" y="6356016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46484A"/>
          </a:solidFill>
          <a:ln cap="flat" cmpd="sng" w="12700">
            <a:solidFill>
              <a:srgbClr val="46484A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2" name="Google Shape;862;p29"/>
          <p:cNvSpPr/>
          <p:nvPr/>
        </p:nvSpPr>
        <p:spPr>
          <a:xfrm>
            <a:off x="9368179" y="6356016"/>
            <a:ext cx="2812953" cy="49846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63" name="Google Shape;863;p29"/>
          <p:cNvPicPr preferRelativeResize="0"/>
          <p:nvPr/>
        </p:nvPicPr>
        <p:blipFill rotWithShape="1">
          <a:blip r:embed="rId4">
            <a:alphaModFix/>
          </a:blip>
          <a:srcRect b="73472" l="0" r="34539" t="0"/>
          <a:stretch/>
        </p:blipFill>
        <p:spPr>
          <a:xfrm>
            <a:off x="7938169" y="6074100"/>
            <a:ext cx="4245498" cy="780376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pic>
        <p:nvPicPr>
          <p:cNvPr id="864" name="Google Shape;864;p29"/>
          <p:cNvPicPr preferRelativeResize="0"/>
          <p:nvPr/>
        </p:nvPicPr>
        <p:blipFill rotWithShape="1">
          <a:blip r:embed="rId5">
            <a:alphaModFix/>
          </a:blip>
          <a:srcRect b="73472" l="0" r="34539" t="0"/>
          <a:stretch/>
        </p:blipFill>
        <p:spPr>
          <a:xfrm>
            <a:off x="7146304" y="5930537"/>
            <a:ext cx="5045696" cy="927463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sp>
        <p:nvSpPr>
          <p:cNvPr id="865" name="Google Shape;865;p29"/>
          <p:cNvSpPr txBox="1"/>
          <p:nvPr/>
        </p:nvSpPr>
        <p:spPr>
          <a:xfrm>
            <a:off x="10244217" y="6473196"/>
            <a:ext cx="1936915" cy="36933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Grow Through</a:t>
            </a:r>
            <a:endParaRPr/>
          </a:p>
        </p:txBody>
      </p:sp>
      <p:pic>
        <p:nvPicPr>
          <p:cNvPr id="866" name="Google Shape;866;p29"/>
          <p:cNvPicPr preferRelativeResize="0"/>
          <p:nvPr/>
        </p:nvPicPr>
        <p:blipFill rotWithShape="1">
          <a:blip r:embed="rId6">
            <a:alphaModFix/>
          </a:blip>
          <a:srcRect b="73472" l="0" r="34539" t="0"/>
          <a:stretch/>
        </p:blipFill>
        <p:spPr>
          <a:xfrm>
            <a:off x="8629531" y="6203173"/>
            <a:ext cx="3562469" cy="654827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sp>
        <p:nvSpPr>
          <p:cNvPr id="867" name="Google Shape;867;p29"/>
          <p:cNvSpPr/>
          <p:nvPr/>
        </p:nvSpPr>
        <p:spPr>
          <a:xfrm>
            <a:off x="966421" y="6263532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D92027"/>
          </a:solidFill>
          <a:ln cap="flat" cmpd="sng" w="12700">
            <a:solidFill>
              <a:srgbClr val="D92027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8" name="Google Shape;868;p29"/>
          <p:cNvSpPr/>
          <p:nvPr/>
        </p:nvSpPr>
        <p:spPr>
          <a:xfrm>
            <a:off x="2598849" y="6251647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D92027"/>
          </a:solidFill>
          <a:ln cap="flat" cmpd="sng" w="12700">
            <a:solidFill>
              <a:srgbClr val="D92027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9" name="Google Shape;869;p29"/>
          <p:cNvSpPr/>
          <p:nvPr/>
        </p:nvSpPr>
        <p:spPr>
          <a:xfrm>
            <a:off x="1945451" y="6250531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D92027"/>
          </a:solidFill>
          <a:ln cap="flat" cmpd="sng" w="12700">
            <a:solidFill>
              <a:srgbClr val="D92027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0" name="Google Shape;870;p29"/>
          <p:cNvSpPr/>
          <p:nvPr/>
        </p:nvSpPr>
        <p:spPr>
          <a:xfrm>
            <a:off x="1442103" y="6250531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D92027"/>
          </a:solidFill>
          <a:ln cap="flat" cmpd="sng" w="12700">
            <a:solidFill>
              <a:srgbClr val="D92027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1" name="Google Shape;871;p29"/>
          <p:cNvSpPr/>
          <p:nvPr/>
        </p:nvSpPr>
        <p:spPr>
          <a:xfrm>
            <a:off x="309197" y="6237529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D92027"/>
          </a:solidFill>
          <a:ln cap="flat" cmpd="sng" w="12700">
            <a:solidFill>
              <a:srgbClr val="D92027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2" name="Google Shape;872;p29"/>
          <p:cNvSpPr/>
          <p:nvPr/>
        </p:nvSpPr>
        <p:spPr>
          <a:xfrm>
            <a:off x="0" y="6356016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8D98A7"/>
          </a:solidFill>
          <a:ln cap="flat" cmpd="sng" w="12700">
            <a:solidFill>
              <a:srgbClr val="8D98A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3" name="Google Shape;873;p29"/>
          <p:cNvSpPr/>
          <p:nvPr/>
        </p:nvSpPr>
        <p:spPr>
          <a:xfrm>
            <a:off x="2359130" y="6343014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8D98A7"/>
          </a:solidFill>
          <a:ln cap="flat" cmpd="sng" w="12700">
            <a:solidFill>
              <a:srgbClr val="8D98A7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4" name="Google Shape;874;p29"/>
          <p:cNvSpPr/>
          <p:nvPr/>
        </p:nvSpPr>
        <p:spPr>
          <a:xfrm>
            <a:off x="1283614" y="6330013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8D98A7"/>
          </a:solidFill>
          <a:ln cap="flat" cmpd="sng" w="12700">
            <a:solidFill>
              <a:srgbClr val="8D98A7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5" name="Google Shape;875;p29"/>
          <p:cNvSpPr/>
          <p:nvPr/>
        </p:nvSpPr>
        <p:spPr>
          <a:xfrm>
            <a:off x="589941" y="6356016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46484A"/>
          </a:solidFill>
          <a:ln cap="flat" cmpd="sng" w="12700">
            <a:solidFill>
              <a:srgbClr val="46484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6" name="Google Shape;876;p29"/>
          <p:cNvSpPr/>
          <p:nvPr/>
        </p:nvSpPr>
        <p:spPr>
          <a:xfrm>
            <a:off x="3159024" y="6238274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D92027"/>
          </a:solidFill>
          <a:ln cap="flat" cmpd="sng" w="12700">
            <a:solidFill>
              <a:srgbClr val="D92027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7" name="Google Shape;877;p29"/>
          <p:cNvSpPr/>
          <p:nvPr/>
        </p:nvSpPr>
        <p:spPr>
          <a:xfrm>
            <a:off x="2764125" y="6347100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46484A"/>
          </a:solidFill>
          <a:ln cap="flat" cmpd="sng" w="12700">
            <a:solidFill>
              <a:srgbClr val="46484A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8" name="Google Shape;878;p29"/>
          <p:cNvSpPr/>
          <p:nvPr/>
        </p:nvSpPr>
        <p:spPr>
          <a:xfrm>
            <a:off x="1584587" y="6356016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46484A"/>
          </a:solidFill>
          <a:ln cap="flat" cmpd="sng" w="12700">
            <a:solidFill>
              <a:srgbClr val="46484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9" name="Google Shape;879;p29"/>
          <p:cNvSpPr/>
          <p:nvPr/>
        </p:nvSpPr>
        <p:spPr>
          <a:xfrm>
            <a:off x="3468780" y="6351558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8D98A7"/>
          </a:solidFill>
          <a:ln cap="flat" cmpd="sng" w="12700">
            <a:solidFill>
              <a:srgbClr val="8D98A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0" name="Google Shape;880;p29"/>
          <p:cNvSpPr/>
          <p:nvPr/>
        </p:nvSpPr>
        <p:spPr>
          <a:xfrm>
            <a:off x="4414046" y="6263532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D92027"/>
          </a:solidFill>
          <a:ln cap="flat" cmpd="sng" w="12700">
            <a:solidFill>
              <a:srgbClr val="D92027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1" name="Google Shape;881;p29"/>
          <p:cNvSpPr/>
          <p:nvPr/>
        </p:nvSpPr>
        <p:spPr>
          <a:xfrm>
            <a:off x="6046473" y="6251647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D92027"/>
          </a:solidFill>
          <a:ln cap="flat" cmpd="sng" w="12700">
            <a:solidFill>
              <a:srgbClr val="D92027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2" name="Google Shape;882;p29"/>
          <p:cNvSpPr/>
          <p:nvPr/>
        </p:nvSpPr>
        <p:spPr>
          <a:xfrm>
            <a:off x="5393076" y="6250531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D92027"/>
          </a:solidFill>
          <a:ln cap="flat" cmpd="sng" w="12700">
            <a:solidFill>
              <a:srgbClr val="D92027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3" name="Google Shape;883;p29"/>
          <p:cNvSpPr/>
          <p:nvPr/>
        </p:nvSpPr>
        <p:spPr>
          <a:xfrm>
            <a:off x="4889728" y="6250531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D92027"/>
          </a:solidFill>
          <a:ln cap="flat" cmpd="sng" w="12700">
            <a:solidFill>
              <a:srgbClr val="D92027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4" name="Google Shape;884;p29"/>
          <p:cNvSpPr/>
          <p:nvPr/>
        </p:nvSpPr>
        <p:spPr>
          <a:xfrm>
            <a:off x="5806755" y="6343014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8D98A7"/>
          </a:solidFill>
          <a:ln cap="flat" cmpd="sng" w="12700">
            <a:solidFill>
              <a:srgbClr val="8D98A7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5" name="Google Shape;885;p29"/>
          <p:cNvSpPr/>
          <p:nvPr/>
        </p:nvSpPr>
        <p:spPr>
          <a:xfrm>
            <a:off x="4731239" y="6330013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8D98A7"/>
          </a:solidFill>
          <a:ln cap="flat" cmpd="sng" w="12700">
            <a:solidFill>
              <a:srgbClr val="8D98A7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6" name="Google Shape;886;p29"/>
          <p:cNvSpPr/>
          <p:nvPr/>
        </p:nvSpPr>
        <p:spPr>
          <a:xfrm>
            <a:off x="4037566" y="6356016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46484A"/>
          </a:solidFill>
          <a:ln cap="flat" cmpd="sng" w="12700">
            <a:solidFill>
              <a:srgbClr val="46484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7" name="Google Shape;887;p29"/>
          <p:cNvSpPr/>
          <p:nvPr/>
        </p:nvSpPr>
        <p:spPr>
          <a:xfrm>
            <a:off x="6221527" y="6359540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46484A"/>
          </a:solidFill>
          <a:ln cap="flat" cmpd="sng" w="12700">
            <a:solidFill>
              <a:srgbClr val="46484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8" name="Google Shape;888;p29"/>
          <p:cNvSpPr/>
          <p:nvPr/>
        </p:nvSpPr>
        <p:spPr>
          <a:xfrm>
            <a:off x="5032212" y="6356016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46484A"/>
          </a:solidFill>
          <a:ln cap="flat" cmpd="sng" w="12700">
            <a:solidFill>
              <a:srgbClr val="46484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9" name="Google Shape;889;p29"/>
          <p:cNvSpPr txBox="1"/>
          <p:nvPr/>
        </p:nvSpPr>
        <p:spPr>
          <a:xfrm flipH="1">
            <a:off x="2239201" y="2133600"/>
            <a:ext cx="6646017" cy="19389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Goodbye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/>
          <p:nvPr/>
        </p:nvSpPr>
        <p:spPr>
          <a:xfrm>
            <a:off x="238377" y="2019510"/>
            <a:ext cx="10385244" cy="2677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Linear regression with one variable review.</a:t>
            </a: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cost function review.</a:t>
            </a: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gradient descent.</a:t>
            </a:r>
            <a:endParaRPr/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------Break------</a:t>
            </a:r>
            <a:endParaRPr/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pandas &amp; numpy.</a:t>
            </a: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Appling with code.</a:t>
            </a: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6" name="Google Shape;96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110705" y="123825"/>
            <a:ext cx="930903" cy="982164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4"/>
          <p:cNvSpPr/>
          <p:nvPr/>
        </p:nvSpPr>
        <p:spPr>
          <a:xfrm>
            <a:off x="6502657" y="6263532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D92027"/>
          </a:solidFill>
          <a:ln cap="flat" cmpd="sng" w="12700">
            <a:solidFill>
              <a:srgbClr val="D92027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14"/>
          <p:cNvSpPr/>
          <p:nvPr/>
        </p:nvSpPr>
        <p:spPr>
          <a:xfrm>
            <a:off x="3777283" y="6242359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D92027"/>
          </a:solidFill>
          <a:ln cap="flat" cmpd="sng" w="12700">
            <a:solidFill>
              <a:srgbClr val="D92027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14"/>
          <p:cNvSpPr/>
          <p:nvPr/>
        </p:nvSpPr>
        <p:spPr>
          <a:xfrm>
            <a:off x="6948494" y="6263532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D92027"/>
          </a:solidFill>
          <a:ln cap="flat" cmpd="sng" w="12700">
            <a:solidFill>
              <a:srgbClr val="D92027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14"/>
          <p:cNvSpPr/>
          <p:nvPr/>
        </p:nvSpPr>
        <p:spPr>
          <a:xfrm>
            <a:off x="8580922" y="6251647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D92027"/>
          </a:solidFill>
          <a:ln cap="flat" cmpd="sng" w="12700">
            <a:solidFill>
              <a:srgbClr val="D92027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14"/>
          <p:cNvSpPr/>
          <p:nvPr/>
        </p:nvSpPr>
        <p:spPr>
          <a:xfrm>
            <a:off x="7927524" y="6250531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D92027"/>
          </a:solidFill>
          <a:ln cap="flat" cmpd="sng" w="12700">
            <a:solidFill>
              <a:srgbClr val="D92027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14"/>
          <p:cNvSpPr/>
          <p:nvPr/>
        </p:nvSpPr>
        <p:spPr>
          <a:xfrm>
            <a:off x="7424176" y="6250531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D92027"/>
          </a:solidFill>
          <a:ln cap="flat" cmpd="sng" w="12700">
            <a:solidFill>
              <a:srgbClr val="D92027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14"/>
          <p:cNvSpPr/>
          <p:nvPr/>
        </p:nvSpPr>
        <p:spPr>
          <a:xfrm>
            <a:off x="8341203" y="6343014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8D98A7"/>
          </a:solidFill>
          <a:ln cap="flat" cmpd="sng" w="12700">
            <a:solidFill>
              <a:srgbClr val="8D98A7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14"/>
          <p:cNvSpPr/>
          <p:nvPr/>
        </p:nvSpPr>
        <p:spPr>
          <a:xfrm>
            <a:off x="7265687" y="6330013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8D98A7"/>
          </a:solidFill>
          <a:ln cap="flat" cmpd="sng" w="12700">
            <a:solidFill>
              <a:srgbClr val="8D98A7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14"/>
          <p:cNvSpPr/>
          <p:nvPr/>
        </p:nvSpPr>
        <p:spPr>
          <a:xfrm>
            <a:off x="6572014" y="6356016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46484A"/>
          </a:solidFill>
          <a:ln cap="flat" cmpd="sng" w="12700">
            <a:solidFill>
              <a:srgbClr val="46484A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14"/>
          <p:cNvSpPr/>
          <p:nvPr/>
        </p:nvSpPr>
        <p:spPr>
          <a:xfrm>
            <a:off x="9141097" y="6238274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D92027"/>
          </a:solidFill>
          <a:ln cap="flat" cmpd="sng" w="12700">
            <a:solidFill>
              <a:srgbClr val="D92027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p14"/>
          <p:cNvSpPr/>
          <p:nvPr/>
        </p:nvSpPr>
        <p:spPr>
          <a:xfrm>
            <a:off x="8746198" y="6347100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46484A"/>
          </a:solidFill>
          <a:ln cap="flat" cmpd="sng" w="12700">
            <a:solidFill>
              <a:srgbClr val="46484A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14"/>
          <p:cNvSpPr/>
          <p:nvPr/>
        </p:nvSpPr>
        <p:spPr>
          <a:xfrm>
            <a:off x="7566660" y="6356016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46484A"/>
          </a:solidFill>
          <a:ln cap="flat" cmpd="sng" w="12700">
            <a:solidFill>
              <a:srgbClr val="46484A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p14"/>
          <p:cNvSpPr/>
          <p:nvPr/>
        </p:nvSpPr>
        <p:spPr>
          <a:xfrm>
            <a:off x="9368179" y="6356016"/>
            <a:ext cx="2812953" cy="49846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0" name="Google Shape;110;p14"/>
          <p:cNvPicPr preferRelativeResize="0"/>
          <p:nvPr/>
        </p:nvPicPr>
        <p:blipFill rotWithShape="1">
          <a:blip r:embed="rId4">
            <a:alphaModFix/>
          </a:blip>
          <a:srcRect b="73472" l="0" r="34539" t="0"/>
          <a:stretch/>
        </p:blipFill>
        <p:spPr>
          <a:xfrm>
            <a:off x="7938169" y="6074100"/>
            <a:ext cx="4245498" cy="780376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pic>
        <p:nvPicPr>
          <p:cNvPr id="111" name="Google Shape;111;p14"/>
          <p:cNvPicPr preferRelativeResize="0"/>
          <p:nvPr/>
        </p:nvPicPr>
        <p:blipFill rotWithShape="1">
          <a:blip r:embed="rId5">
            <a:alphaModFix/>
          </a:blip>
          <a:srcRect b="73472" l="0" r="34539" t="0"/>
          <a:stretch/>
        </p:blipFill>
        <p:spPr>
          <a:xfrm>
            <a:off x="7146304" y="5930537"/>
            <a:ext cx="5045696" cy="927463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sp>
        <p:nvSpPr>
          <p:cNvPr id="112" name="Google Shape;112;p14"/>
          <p:cNvSpPr txBox="1"/>
          <p:nvPr/>
        </p:nvSpPr>
        <p:spPr>
          <a:xfrm>
            <a:off x="10244217" y="6473196"/>
            <a:ext cx="1936915" cy="36933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Grow Through</a:t>
            </a:r>
            <a:endParaRPr/>
          </a:p>
        </p:txBody>
      </p:sp>
      <p:pic>
        <p:nvPicPr>
          <p:cNvPr id="113" name="Google Shape;113;p14"/>
          <p:cNvPicPr preferRelativeResize="0"/>
          <p:nvPr/>
        </p:nvPicPr>
        <p:blipFill rotWithShape="1">
          <a:blip r:embed="rId6">
            <a:alphaModFix/>
          </a:blip>
          <a:srcRect b="73472" l="0" r="34539" t="0"/>
          <a:stretch/>
        </p:blipFill>
        <p:spPr>
          <a:xfrm>
            <a:off x="8629531" y="6203173"/>
            <a:ext cx="3562469" cy="654827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sp>
        <p:nvSpPr>
          <p:cNvPr id="114" name="Google Shape;114;p14"/>
          <p:cNvSpPr/>
          <p:nvPr/>
        </p:nvSpPr>
        <p:spPr>
          <a:xfrm>
            <a:off x="966421" y="6263532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D92027"/>
          </a:solidFill>
          <a:ln cap="flat" cmpd="sng" w="12700">
            <a:solidFill>
              <a:srgbClr val="D92027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14"/>
          <p:cNvSpPr/>
          <p:nvPr/>
        </p:nvSpPr>
        <p:spPr>
          <a:xfrm>
            <a:off x="2598849" y="6251647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D92027"/>
          </a:solidFill>
          <a:ln cap="flat" cmpd="sng" w="12700">
            <a:solidFill>
              <a:srgbClr val="D92027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14"/>
          <p:cNvSpPr/>
          <p:nvPr/>
        </p:nvSpPr>
        <p:spPr>
          <a:xfrm>
            <a:off x="1945451" y="6250531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D92027"/>
          </a:solidFill>
          <a:ln cap="flat" cmpd="sng" w="12700">
            <a:solidFill>
              <a:srgbClr val="D92027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p14"/>
          <p:cNvSpPr/>
          <p:nvPr/>
        </p:nvSpPr>
        <p:spPr>
          <a:xfrm>
            <a:off x="1442103" y="6250531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D92027"/>
          </a:solidFill>
          <a:ln cap="flat" cmpd="sng" w="12700">
            <a:solidFill>
              <a:srgbClr val="D92027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14"/>
          <p:cNvSpPr/>
          <p:nvPr/>
        </p:nvSpPr>
        <p:spPr>
          <a:xfrm>
            <a:off x="309197" y="6237529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D92027"/>
          </a:solidFill>
          <a:ln cap="flat" cmpd="sng" w="12700">
            <a:solidFill>
              <a:srgbClr val="D92027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p14"/>
          <p:cNvSpPr/>
          <p:nvPr/>
        </p:nvSpPr>
        <p:spPr>
          <a:xfrm>
            <a:off x="0" y="6356016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8D98A7"/>
          </a:solidFill>
          <a:ln cap="flat" cmpd="sng" w="12700">
            <a:solidFill>
              <a:srgbClr val="8D98A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14"/>
          <p:cNvSpPr/>
          <p:nvPr/>
        </p:nvSpPr>
        <p:spPr>
          <a:xfrm>
            <a:off x="2359130" y="6343014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8D98A7"/>
          </a:solidFill>
          <a:ln cap="flat" cmpd="sng" w="12700">
            <a:solidFill>
              <a:srgbClr val="8D98A7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14"/>
          <p:cNvSpPr/>
          <p:nvPr/>
        </p:nvSpPr>
        <p:spPr>
          <a:xfrm>
            <a:off x="1283614" y="6330013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8D98A7"/>
          </a:solidFill>
          <a:ln cap="flat" cmpd="sng" w="12700">
            <a:solidFill>
              <a:srgbClr val="8D98A7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p14"/>
          <p:cNvSpPr/>
          <p:nvPr/>
        </p:nvSpPr>
        <p:spPr>
          <a:xfrm>
            <a:off x="589941" y="6356016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46484A"/>
          </a:solidFill>
          <a:ln cap="flat" cmpd="sng" w="12700">
            <a:solidFill>
              <a:srgbClr val="46484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p14"/>
          <p:cNvSpPr/>
          <p:nvPr/>
        </p:nvSpPr>
        <p:spPr>
          <a:xfrm>
            <a:off x="3159024" y="6238274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D92027"/>
          </a:solidFill>
          <a:ln cap="flat" cmpd="sng" w="12700">
            <a:solidFill>
              <a:srgbClr val="D92027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14"/>
          <p:cNvSpPr/>
          <p:nvPr/>
        </p:nvSpPr>
        <p:spPr>
          <a:xfrm>
            <a:off x="2764125" y="6347100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46484A"/>
          </a:solidFill>
          <a:ln cap="flat" cmpd="sng" w="12700">
            <a:solidFill>
              <a:srgbClr val="46484A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p14"/>
          <p:cNvSpPr/>
          <p:nvPr/>
        </p:nvSpPr>
        <p:spPr>
          <a:xfrm>
            <a:off x="1584587" y="6356016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46484A"/>
          </a:solidFill>
          <a:ln cap="flat" cmpd="sng" w="12700">
            <a:solidFill>
              <a:srgbClr val="46484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126;p14"/>
          <p:cNvSpPr/>
          <p:nvPr/>
        </p:nvSpPr>
        <p:spPr>
          <a:xfrm>
            <a:off x="3468780" y="6351558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8D98A7"/>
          </a:solidFill>
          <a:ln cap="flat" cmpd="sng" w="12700">
            <a:solidFill>
              <a:srgbClr val="8D98A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14"/>
          <p:cNvSpPr/>
          <p:nvPr/>
        </p:nvSpPr>
        <p:spPr>
          <a:xfrm>
            <a:off x="4414046" y="6263532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D92027"/>
          </a:solidFill>
          <a:ln cap="flat" cmpd="sng" w="12700">
            <a:solidFill>
              <a:srgbClr val="D92027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" name="Google Shape;128;p14"/>
          <p:cNvSpPr/>
          <p:nvPr/>
        </p:nvSpPr>
        <p:spPr>
          <a:xfrm>
            <a:off x="6046473" y="6251647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D92027"/>
          </a:solidFill>
          <a:ln cap="flat" cmpd="sng" w="12700">
            <a:solidFill>
              <a:srgbClr val="D92027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14"/>
          <p:cNvSpPr/>
          <p:nvPr/>
        </p:nvSpPr>
        <p:spPr>
          <a:xfrm>
            <a:off x="5393076" y="6250531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D92027"/>
          </a:solidFill>
          <a:ln cap="flat" cmpd="sng" w="12700">
            <a:solidFill>
              <a:srgbClr val="D92027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14"/>
          <p:cNvSpPr/>
          <p:nvPr/>
        </p:nvSpPr>
        <p:spPr>
          <a:xfrm>
            <a:off x="4889728" y="6250531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D92027"/>
          </a:solidFill>
          <a:ln cap="flat" cmpd="sng" w="12700">
            <a:solidFill>
              <a:srgbClr val="D92027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14"/>
          <p:cNvSpPr/>
          <p:nvPr/>
        </p:nvSpPr>
        <p:spPr>
          <a:xfrm>
            <a:off x="5806755" y="6343014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8D98A7"/>
          </a:solidFill>
          <a:ln cap="flat" cmpd="sng" w="12700">
            <a:solidFill>
              <a:srgbClr val="8D98A7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14"/>
          <p:cNvSpPr/>
          <p:nvPr/>
        </p:nvSpPr>
        <p:spPr>
          <a:xfrm>
            <a:off x="4731239" y="6330013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8D98A7"/>
          </a:solidFill>
          <a:ln cap="flat" cmpd="sng" w="12700">
            <a:solidFill>
              <a:srgbClr val="8D98A7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14"/>
          <p:cNvSpPr/>
          <p:nvPr/>
        </p:nvSpPr>
        <p:spPr>
          <a:xfrm>
            <a:off x="4037566" y="6356016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46484A"/>
          </a:solidFill>
          <a:ln cap="flat" cmpd="sng" w="12700">
            <a:solidFill>
              <a:srgbClr val="46484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p14"/>
          <p:cNvSpPr/>
          <p:nvPr/>
        </p:nvSpPr>
        <p:spPr>
          <a:xfrm>
            <a:off x="6221527" y="6359540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46484A"/>
          </a:solidFill>
          <a:ln cap="flat" cmpd="sng" w="12700">
            <a:solidFill>
              <a:srgbClr val="46484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14"/>
          <p:cNvSpPr/>
          <p:nvPr/>
        </p:nvSpPr>
        <p:spPr>
          <a:xfrm>
            <a:off x="5032212" y="6356016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46484A"/>
          </a:solidFill>
          <a:ln cap="flat" cmpd="sng" w="12700">
            <a:solidFill>
              <a:srgbClr val="46484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14"/>
          <p:cNvSpPr txBox="1"/>
          <p:nvPr/>
        </p:nvSpPr>
        <p:spPr>
          <a:xfrm>
            <a:off x="219161" y="90804"/>
            <a:ext cx="4848225" cy="861774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rgbClr val="D92027"/>
                </a:solidFill>
                <a:latin typeface="Arial"/>
                <a:ea typeface="Arial"/>
                <a:cs typeface="Arial"/>
                <a:sym typeface="Arial"/>
              </a:rPr>
              <a:t>Session 2</a:t>
            </a:r>
            <a:endParaRPr b="1" sz="5000">
              <a:solidFill>
                <a:srgbClr val="D9202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14"/>
          <p:cNvSpPr txBox="1"/>
          <p:nvPr/>
        </p:nvSpPr>
        <p:spPr>
          <a:xfrm>
            <a:off x="238377" y="974123"/>
            <a:ext cx="3286125" cy="646331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46484A"/>
                </a:solidFill>
                <a:latin typeface="Arial"/>
                <a:ea typeface="Arial"/>
                <a:cs typeface="Arial"/>
                <a:sym typeface="Arial"/>
              </a:rPr>
              <a:t>Content</a:t>
            </a:r>
            <a:endParaRPr b="1" sz="3600">
              <a:solidFill>
                <a:srgbClr val="46484A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5"/>
          <p:cNvSpPr txBox="1"/>
          <p:nvPr/>
        </p:nvSpPr>
        <p:spPr>
          <a:xfrm>
            <a:off x="440481" y="400166"/>
            <a:ext cx="7798661" cy="584775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46484A"/>
                </a:solidFill>
                <a:latin typeface="Calibri"/>
                <a:ea typeface="Calibri"/>
                <a:cs typeface="Calibri"/>
                <a:sym typeface="Calibri"/>
              </a:rPr>
              <a:t>Linear Regression problem with one variable</a:t>
            </a:r>
            <a:endParaRPr/>
          </a:p>
        </p:txBody>
      </p:sp>
      <p:pic>
        <p:nvPicPr>
          <p:cNvPr id="143" name="Google Shape;143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110705" y="123825"/>
            <a:ext cx="930903" cy="982164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15"/>
          <p:cNvSpPr/>
          <p:nvPr/>
        </p:nvSpPr>
        <p:spPr>
          <a:xfrm>
            <a:off x="6502657" y="6263532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D92027"/>
          </a:solidFill>
          <a:ln cap="flat" cmpd="sng" w="12700">
            <a:solidFill>
              <a:srgbClr val="D92027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15"/>
          <p:cNvSpPr/>
          <p:nvPr/>
        </p:nvSpPr>
        <p:spPr>
          <a:xfrm>
            <a:off x="3777283" y="6242359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D92027"/>
          </a:solidFill>
          <a:ln cap="flat" cmpd="sng" w="12700">
            <a:solidFill>
              <a:srgbClr val="D92027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15"/>
          <p:cNvSpPr/>
          <p:nvPr/>
        </p:nvSpPr>
        <p:spPr>
          <a:xfrm>
            <a:off x="6948494" y="6263532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D92027"/>
          </a:solidFill>
          <a:ln cap="flat" cmpd="sng" w="12700">
            <a:solidFill>
              <a:srgbClr val="D92027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15"/>
          <p:cNvSpPr/>
          <p:nvPr/>
        </p:nvSpPr>
        <p:spPr>
          <a:xfrm>
            <a:off x="8580922" y="6251647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D92027"/>
          </a:solidFill>
          <a:ln cap="flat" cmpd="sng" w="12700">
            <a:solidFill>
              <a:srgbClr val="D92027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15"/>
          <p:cNvSpPr/>
          <p:nvPr/>
        </p:nvSpPr>
        <p:spPr>
          <a:xfrm>
            <a:off x="7927524" y="6250531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D92027"/>
          </a:solidFill>
          <a:ln cap="flat" cmpd="sng" w="12700">
            <a:solidFill>
              <a:srgbClr val="D92027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15"/>
          <p:cNvSpPr/>
          <p:nvPr/>
        </p:nvSpPr>
        <p:spPr>
          <a:xfrm>
            <a:off x="7424176" y="6250531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D92027"/>
          </a:solidFill>
          <a:ln cap="flat" cmpd="sng" w="12700">
            <a:solidFill>
              <a:srgbClr val="D92027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15"/>
          <p:cNvSpPr/>
          <p:nvPr/>
        </p:nvSpPr>
        <p:spPr>
          <a:xfrm>
            <a:off x="8341203" y="6343014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8D98A7"/>
          </a:solidFill>
          <a:ln cap="flat" cmpd="sng" w="12700">
            <a:solidFill>
              <a:srgbClr val="8D98A7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15"/>
          <p:cNvSpPr/>
          <p:nvPr/>
        </p:nvSpPr>
        <p:spPr>
          <a:xfrm>
            <a:off x="7265687" y="6330013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8D98A7"/>
          </a:solidFill>
          <a:ln cap="flat" cmpd="sng" w="12700">
            <a:solidFill>
              <a:srgbClr val="8D98A7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15"/>
          <p:cNvSpPr/>
          <p:nvPr/>
        </p:nvSpPr>
        <p:spPr>
          <a:xfrm>
            <a:off x="6572014" y="6356016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46484A"/>
          </a:solidFill>
          <a:ln cap="flat" cmpd="sng" w="12700">
            <a:solidFill>
              <a:srgbClr val="46484A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15"/>
          <p:cNvSpPr/>
          <p:nvPr/>
        </p:nvSpPr>
        <p:spPr>
          <a:xfrm>
            <a:off x="9141097" y="6238274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D92027"/>
          </a:solidFill>
          <a:ln cap="flat" cmpd="sng" w="12700">
            <a:solidFill>
              <a:srgbClr val="D92027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p15"/>
          <p:cNvSpPr/>
          <p:nvPr/>
        </p:nvSpPr>
        <p:spPr>
          <a:xfrm>
            <a:off x="8746198" y="6347100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46484A"/>
          </a:solidFill>
          <a:ln cap="flat" cmpd="sng" w="12700">
            <a:solidFill>
              <a:srgbClr val="46484A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15"/>
          <p:cNvSpPr/>
          <p:nvPr/>
        </p:nvSpPr>
        <p:spPr>
          <a:xfrm>
            <a:off x="7566660" y="6356016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46484A"/>
          </a:solidFill>
          <a:ln cap="flat" cmpd="sng" w="12700">
            <a:solidFill>
              <a:srgbClr val="46484A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15"/>
          <p:cNvSpPr/>
          <p:nvPr/>
        </p:nvSpPr>
        <p:spPr>
          <a:xfrm>
            <a:off x="9368179" y="6356016"/>
            <a:ext cx="2812953" cy="49846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7" name="Google Shape;157;p15"/>
          <p:cNvPicPr preferRelativeResize="0"/>
          <p:nvPr/>
        </p:nvPicPr>
        <p:blipFill rotWithShape="1">
          <a:blip r:embed="rId4">
            <a:alphaModFix/>
          </a:blip>
          <a:srcRect b="73472" l="0" r="34539" t="0"/>
          <a:stretch/>
        </p:blipFill>
        <p:spPr>
          <a:xfrm>
            <a:off x="7938169" y="6074100"/>
            <a:ext cx="4245498" cy="780376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pic>
        <p:nvPicPr>
          <p:cNvPr id="158" name="Google Shape;158;p15"/>
          <p:cNvPicPr preferRelativeResize="0"/>
          <p:nvPr/>
        </p:nvPicPr>
        <p:blipFill rotWithShape="1">
          <a:blip r:embed="rId5">
            <a:alphaModFix/>
          </a:blip>
          <a:srcRect b="73472" l="0" r="34539" t="0"/>
          <a:stretch/>
        </p:blipFill>
        <p:spPr>
          <a:xfrm>
            <a:off x="7146304" y="5930537"/>
            <a:ext cx="5045696" cy="927463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sp>
        <p:nvSpPr>
          <p:cNvPr id="159" name="Google Shape;159;p15"/>
          <p:cNvSpPr txBox="1"/>
          <p:nvPr/>
        </p:nvSpPr>
        <p:spPr>
          <a:xfrm>
            <a:off x="10244217" y="6473196"/>
            <a:ext cx="1936915" cy="36933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Grow Through</a:t>
            </a:r>
            <a:endParaRPr/>
          </a:p>
        </p:txBody>
      </p:sp>
      <p:pic>
        <p:nvPicPr>
          <p:cNvPr id="160" name="Google Shape;160;p15"/>
          <p:cNvPicPr preferRelativeResize="0"/>
          <p:nvPr/>
        </p:nvPicPr>
        <p:blipFill rotWithShape="1">
          <a:blip r:embed="rId6">
            <a:alphaModFix/>
          </a:blip>
          <a:srcRect b="73472" l="0" r="34539" t="0"/>
          <a:stretch/>
        </p:blipFill>
        <p:spPr>
          <a:xfrm>
            <a:off x="8629531" y="6203173"/>
            <a:ext cx="3562469" cy="654827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sp>
        <p:nvSpPr>
          <p:cNvPr id="161" name="Google Shape;161;p15"/>
          <p:cNvSpPr/>
          <p:nvPr/>
        </p:nvSpPr>
        <p:spPr>
          <a:xfrm>
            <a:off x="966421" y="6263532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D92027"/>
          </a:solidFill>
          <a:ln cap="flat" cmpd="sng" w="12700">
            <a:solidFill>
              <a:srgbClr val="D92027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15"/>
          <p:cNvSpPr/>
          <p:nvPr/>
        </p:nvSpPr>
        <p:spPr>
          <a:xfrm>
            <a:off x="2598849" y="6251647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D92027"/>
          </a:solidFill>
          <a:ln cap="flat" cmpd="sng" w="12700">
            <a:solidFill>
              <a:srgbClr val="D92027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15"/>
          <p:cNvSpPr/>
          <p:nvPr/>
        </p:nvSpPr>
        <p:spPr>
          <a:xfrm>
            <a:off x="1945451" y="6250531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D92027"/>
          </a:solidFill>
          <a:ln cap="flat" cmpd="sng" w="12700">
            <a:solidFill>
              <a:srgbClr val="D92027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15"/>
          <p:cNvSpPr/>
          <p:nvPr/>
        </p:nvSpPr>
        <p:spPr>
          <a:xfrm>
            <a:off x="1442103" y="6250531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D92027"/>
          </a:solidFill>
          <a:ln cap="flat" cmpd="sng" w="12700">
            <a:solidFill>
              <a:srgbClr val="D92027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15"/>
          <p:cNvSpPr/>
          <p:nvPr/>
        </p:nvSpPr>
        <p:spPr>
          <a:xfrm>
            <a:off x="309197" y="6237529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D92027"/>
          </a:solidFill>
          <a:ln cap="flat" cmpd="sng" w="12700">
            <a:solidFill>
              <a:srgbClr val="D92027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15"/>
          <p:cNvSpPr/>
          <p:nvPr/>
        </p:nvSpPr>
        <p:spPr>
          <a:xfrm>
            <a:off x="0" y="6356016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8D98A7"/>
          </a:solidFill>
          <a:ln cap="flat" cmpd="sng" w="12700">
            <a:solidFill>
              <a:srgbClr val="8D98A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15"/>
          <p:cNvSpPr/>
          <p:nvPr/>
        </p:nvSpPr>
        <p:spPr>
          <a:xfrm>
            <a:off x="2359130" y="6343014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8D98A7"/>
          </a:solidFill>
          <a:ln cap="flat" cmpd="sng" w="12700">
            <a:solidFill>
              <a:srgbClr val="8D98A7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15"/>
          <p:cNvSpPr/>
          <p:nvPr/>
        </p:nvSpPr>
        <p:spPr>
          <a:xfrm>
            <a:off x="1283614" y="6330013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8D98A7"/>
          </a:solidFill>
          <a:ln cap="flat" cmpd="sng" w="12700">
            <a:solidFill>
              <a:srgbClr val="8D98A7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15"/>
          <p:cNvSpPr/>
          <p:nvPr/>
        </p:nvSpPr>
        <p:spPr>
          <a:xfrm>
            <a:off x="589941" y="6356016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46484A"/>
          </a:solidFill>
          <a:ln cap="flat" cmpd="sng" w="12700">
            <a:solidFill>
              <a:srgbClr val="46484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p15"/>
          <p:cNvSpPr/>
          <p:nvPr/>
        </p:nvSpPr>
        <p:spPr>
          <a:xfrm>
            <a:off x="3159024" y="6238274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D92027"/>
          </a:solidFill>
          <a:ln cap="flat" cmpd="sng" w="12700">
            <a:solidFill>
              <a:srgbClr val="D92027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p15"/>
          <p:cNvSpPr/>
          <p:nvPr/>
        </p:nvSpPr>
        <p:spPr>
          <a:xfrm>
            <a:off x="2764125" y="6347100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46484A"/>
          </a:solidFill>
          <a:ln cap="flat" cmpd="sng" w="12700">
            <a:solidFill>
              <a:srgbClr val="46484A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Google Shape;172;p15"/>
          <p:cNvSpPr/>
          <p:nvPr/>
        </p:nvSpPr>
        <p:spPr>
          <a:xfrm>
            <a:off x="1584587" y="6356016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46484A"/>
          </a:solidFill>
          <a:ln cap="flat" cmpd="sng" w="12700">
            <a:solidFill>
              <a:srgbClr val="46484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p15"/>
          <p:cNvSpPr/>
          <p:nvPr/>
        </p:nvSpPr>
        <p:spPr>
          <a:xfrm>
            <a:off x="3468780" y="6351558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8D98A7"/>
          </a:solidFill>
          <a:ln cap="flat" cmpd="sng" w="12700">
            <a:solidFill>
              <a:srgbClr val="8D98A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p15"/>
          <p:cNvSpPr/>
          <p:nvPr/>
        </p:nvSpPr>
        <p:spPr>
          <a:xfrm>
            <a:off x="4414046" y="6263532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D92027"/>
          </a:solidFill>
          <a:ln cap="flat" cmpd="sng" w="12700">
            <a:solidFill>
              <a:srgbClr val="D92027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p15"/>
          <p:cNvSpPr/>
          <p:nvPr/>
        </p:nvSpPr>
        <p:spPr>
          <a:xfrm>
            <a:off x="6046473" y="6251647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D92027"/>
          </a:solidFill>
          <a:ln cap="flat" cmpd="sng" w="12700">
            <a:solidFill>
              <a:srgbClr val="D92027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15"/>
          <p:cNvSpPr/>
          <p:nvPr/>
        </p:nvSpPr>
        <p:spPr>
          <a:xfrm>
            <a:off x="5393076" y="6250531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D92027"/>
          </a:solidFill>
          <a:ln cap="flat" cmpd="sng" w="12700">
            <a:solidFill>
              <a:srgbClr val="D92027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15"/>
          <p:cNvSpPr/>
          <p:nvPr/>
        </p:nvSpPr>
        <p:spPr>
          <a:xfrm>
            <a:off x="4889728" y="6250531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D92027"/>
          </a:solidFill>
          <a:ln cap="flat" cmpd="sng" w="12700">
            <a:solidFill>
              <a:srgbClr val="D92027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15"/>
          <p:cNvSpPr/>
          <p:nvPr/>
        </p:nvSpPr>
        <p:spPr>
          <a:xfrm>
            <a:off x="5806755" y="6343014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8D98A7"/>
          </a:solidFill>
          <a:ln cap="flat" cmpd="sng" w="12700">
            <a:solidFill>
              <a:srgbClr val="8D98A7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p15"/>
          <p:cNvSpPr/>
          <p:nvPr/>
        </p:nvSpPr>
        <p:spPr>
          <a:xfrm>
            <a:off x="4731239" y="6330013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8D98A7"/>
          </a:solidFill>
          <a:ln cap="flat" cmpd="sng" w="12700">
            <a:solidFill>
              <a:srgbClr val="8D98A7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15"/>
          <p:cNvSpPr/>
          <p:nvPr/>
        </p:nvSpPr>
        <p:spPr>
          <a:xfrm>
            <a:off x="4037566" y="6356016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46484A"/>
          </a:solidFill>
          <a:ln cap="flat" cmpd="sng" w="12700">
            <a:solidFill>
              <a:srgbClr val="46484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15"/>
          <p:cNvSpPr/>
          <p:nvPr/>
        </p:nvSpPr>
        <p:spPr>
          <a:xfrm>
            <a:off x="6221527" y="6359540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46484A"/>
          </a:solidFill>
          <a:ln cap="flat" cmpd="sng" w="12700">
            <a:solidFill>
              <a:srgbClr val="46484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p15"/>
          <p:cNvSpPr/>
          <p:nvPr/>
        </p:nvSpPr>
        <p:spPr>
          <a:xfrm>
            <a:off x="5032212" y="6356016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46484A"/>
          </a:solidFill>
          <a:ln cap="flat" cmpd="sng" w="12700">
            <a:solidFill>
              <a:srgbClr val="46484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p15"/>
          <p:cNvSpPr txBox="1"/>
          <p:nvPr/>
        </p:nvSpPr>
        <p:spPr>
          <a:xfrm>
            <a:off x="501154" y="1685547"/>
            <a:ext cx="10122111" cy="378796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-4346" l="-1504" r="0" t="-2092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6"/>
          <p:cNvSpPr txBox="1"/>
          <p:nvPr/>
        </p:nvSpPr>
        <p:spPr>
          <a:xfrm>
            <a:off x="352425" y="323850"/>
            <a:ext cx="4848225" cy="861774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rgbClr val="D92027"/>
                </a:solidFill>
                <a:latin typeface="Arial"/>
                <a:ea typeface="Arial"/>
                <a:cs typeface="Arial"/>
                <a:sym typeface="Arial"/>
              </a:rPr>
              <a:t>Session 2</a:t>
            </a:r>
            <a:endParaRPr b="1" sz="5000">
              <a:solidFill>
                <a:srgbClr val="D9202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16"/>
          <p:cNvSpPr txBox="1"/>
          <p:nvPr/>
        </p:nvSpPr>
        <p:spPr>
          <a:xfrm>
            <a:off x="352425" y="1235214"/>
            <a:ext cx="4942386" cy="646331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46484A"/>
                </a:solidFill>
                <a:latin typeface="Arial"/>
                <a:ea typeface="Arial"/>
                <a:cs typeface="Arial"/>
                <a:sym typeface="Arial"/>
              </a:rPr>
              <a:t>Gradient descent</a:t>
            </a:r>
            <a:endParaRPr b="1" sz="3600">
              <a:solidFill>
                <a:srgbClr val="46484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16"/>
          <p:cNvSpPr txBox="1"/>
          <p:nvPr/>
        </p:nvSpPr>
        <p:spPr>
          <a:xfrm>
            <a:off x="448159" y="3211051"/>
            <a:ext cx="7372078" cy="2274918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-8576" l="-908" r="0" t="-1607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pic>
        <p:nvPicPr>
          <p:cNvPr id="191" name="Google Shape;191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110705" y="123825"/>
            <a:ext cx="930903" cy="982164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16"/>
          <p:cNvSpPr/>
          <p:nvPr/>
        </p:nvSpPr>
        <p:spPr>
          <a:xfrm>
            <a:off x="6502657" y="6263532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D92027"/>
          </a:solidFill>
          <a:ln cap="flat" cmpd="sng" w="12700">
            <a:solidFill>
              <a:srgbClr val="D92027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p16"/>
          <p:cNvSpPr/>
          <p:nvPr/>
        </p:nvSpPr>
        <p:spPr>
          <a:xfrm>
            <a:off x="3777283" y="6242359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D92027"/>
          </a:solidFill>
          <a:ln cap="flat" cmpd="sng" w="12700">
            <a:solidFill>
              <a:srgbClr val="D92027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p16"/>
          <p:cNvSpPr/>
          <p:nvPr/>
        </p:nvSpPr>
        <p:spPr>
          <a:xfrm>
            <a:off x="6948494" y="6263532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D92027"/>
          </a:solidFill>
          <a:ln cap="flat" cmpd="sng" w="12700">
            <a:solidFill>
              <a:srgbClr val="D92027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16"/>
          <p:cNvSpPr/>
          <p:nvPr/>
        </p:nvSpPr>
        <p:spPr>
          <a:xfrm>
            <a:off x="8580922" y="6251647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D92027"/>
          </a:solidFill>
          <a:ln cap="flat" cmpd="sng" w="12700">
            <a:solidFill>
              <a:srgbClr val="D92027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p16"/>
          <p:cNvSpPr/>
          <p:nvPr/>
        </p:nvSpPr>
        <p:spPr>
          <a:xfrm>
            <a:off x="7927524" y="6250531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D92027"/>
          </a:solidFill>
          <a:ln cap="flat" cmpd="sng" w="12700">
            <a:solidFill>
              <a:srgbClr val="D92027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Google Shape;197;p16"/>
          <p:cNvSpPr/>
          <p:nvPr/>
        </p:nvSpPr>
        <p:spPr>
          <a:xfrm>
            <a:off x="7424176" y="6250531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D92027"/>
          </a:solidFill>
          <a:ln cap="flat" cmpd="sng" w="12700">
            <a:solidFill>
              <a:srgbClr val="D92027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p16"/>
          <p:cNvSpPr/>
          <p:nvPr/>
        </p:nvSpPr>
        <p:spPr>
          <a:xfrm>
            <a:off x="8341203" y="6343014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8D98A7"/>
          </a:solidFill>
          <a:ln cap="flat" cmpd="sng" w="12700">
            <a:solidFill>
              <a:srgbClr val="8D98A7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Google Shape;199;p16"/>
          <p:cNvSpPr/>
          <p:nvPr/>
        </p:nvSpPr>
        <p:spPr>
          <a:xfrm>
            <a:off x="7265687" y="6330013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8D98A7"/>
          </a:solidFill>
          <a:ln cap="flat" cmpd="sng" w="12700">
            <a:solidFill>
              <a:srgbClr val="8D98A7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Google Shape;200;p16"/>
          <p:cNvSpPr/>
          <p:nvPr/>
        </p:nvSpPr>
        <p:spPr>
          <a:xfrm>
            <a:off x="6572014" y="6356016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46484A"/>
          </a:solidFill>
          <a:ln cap="flat" cmpd="sng" w="12700">
            <a:solidFill>
              <a:srgbClr val="46484A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p16"/>
          <p:cNvSpPr/>
          <p:nvPr/>
        </p:nvSpPr>
        <p:spPr>
          <a:xfrm>
            <a:off x="9141097" y="6238274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D92027"/>
          </a:solidFill>
          <a:ln cap="flat" cmpd="sng" w="12700">
            <a:solidFill>
              <a:srgbClr val="D92027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16"/>
          <p:cNvSpPr/>
          <p:nvPr/>
        </p:nvSpPr>
        <p:spPr>
          <a:xfrm>
            <a:off x="8746198" y="6347100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46484A"/>
          </a:solidFill>
          <a:ln cap="flat" cmpd="sng" w="12700">
            <a:solidFill>
              <a:srgbClr val="46484A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p16"/>
          <p:cNvSpPr/>
          <p:nvPr/>
        </p:nvSpPr>
        <p:spPr>
          <a:xfrm>
            <a:off x="7566660" y="6356016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46484A"/>
          </a:solidFill>
          <a:ln cap="flat" cmpd="sng" w="12700">
            <a:solidFill>
              <a:srgbClr val="46484A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p16"/>
          <p:cNvSpPr/>
          <p:nvPr/>
        </p:nvSpPr>
        <p:spPr>
          <a:xfrm>
            <a:off x="9368179" y="6356016"/>
            <a:ext cx="2812953" cy="49846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5" name="Google Shape;205;p16"/>
          <p:cNvPicPr preferRelativeResize="0"/>
          <p:nvPr/>
        </p:nvPicPr>
        <p:blipFill rotWithShape="1">
          <a:blip r:embed="rId5">
            <a:alphaModFix/>
          </a:blip>
          <a:srcRect b="73472" l="0" r="34539" t="0"/>
          <a:stretch/>
        </p:blipFill>
        <p:spPr>
          <a:xfrm>
            <a:off x="7938169" y="6074100"/>
            <a:ext cx="4245498" cy="780376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pic>
        <p:nvPicPr>
          <p:cNvPr id="206" name="Google Shape;206;p16"/>
          <p:cNvPicPr preferRelativeResize="0"/>
          <p:nvPr/>
        </p:nvPicPr>
        <p:blipFill rotWithShape="1">
          <a:blip r:embed="rId6">
            <a:alphaModFix/>
          </a:blip>
          <a:srcRect b="73472" l="0" r="34539" t="0"/>
          <a:stretch/>
        </p:blipFill>
        <p:spPr>
          <a:xfrm>
            <a:off x="7146304" y="5930537"/>
            <a:ext cx="5045696" cy="927463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sp>
        <p:nvSpPr>
          <p:cNvPr id="207" name="Google Shape;207;p16"/>
          <p:cNvSpPr txBox="1"/>
          <p:nvPr/>
        </p:nvSpPr>
        <p:spPr>
          <a:xfrm>
            <a:off x="10244217" y="6473196"/>
            <a:ext cx="1936915" cy="36933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Grow Through</a:t>
            </a:r>
            <a:endParaRPr b="1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8" name="Google Shape;208;p16"/>
          <p:cNvPicPr preferRelativeResize="0"/>
          <p:nvPr/>
        </p:nvPicPr>
        <p:blipFill rotWithShape="1">
          <a:blip r:embed="rId7">
            <a:alphaModFix/>
          </a:blip>
          <a:srcRect b="73472" l="0" r="34539" t="0"/>
          <a:stretch/>
        </p:blipFill>
        <p:spPr>
          <a:xfrm>
            <a:off x="8629531" y="6203173"/>
            <a:ext cx="3562469" cy="654827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sp>
        <p:nvSpPr>
          <p:cNvPr id="209" name="Google Shape;209;p16"/>
          <p:cNvSpPr/>
          <p:nvPr/>
        </p:nvSpPr>
        <p:spPr>
          <a:xfrm>
            <a:off x="966421" y="6263532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D92027"/>
          </a:solidFill>
          <a:ln cap="flat" cmpd="sng" w="12700">
            <a:solidFill>
              <a:srgbClr val="D92027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" name="Google Shape;210;p16"/>
          <p:cNvSpPr/>
          <p:nvPr/>
        </p:nvSpPr>
        <p:spPr>
          <a:xfrm>
            <a:off x="2598849" y="6251647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D92027"/>
          </a:solidFill>
          <a:ln cap="flat" cmpd="sng" w="12700">
            <a:solidFill>
              <a:srgbClr val="D92027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Google Shape;211;p16"/>
          <p:cNvSpPr/>
          <p:nvPr/>
        </p:nvSpPr>
        <p:spPr>
          <a:xfrm>
            <a:off x="1945451" y="6250531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D92027"/>
          </a:solidFill>
          <a:ln cap="flat" cmpd="sng" w="12700">
            <a:solidFill>
              <a:srgbClr val="D92027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Google Shape;212;p16"/>
          <p:cNvSpPr/>
          <p:nvPr/>
        </p:nvSpPr>
        <p:spPr>
          <a:xfrm>
            <a:off x="1442103" y="6250531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D92027"/>
          </a:solidFill>
          <a:ln cap="flat" cmpd="sng" w="12700">
            <a:solidFill>
              <a:srgbClr val="D92027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p16"/>
          <p:cNvSpPr/>
          <p:nvPr/>
        </p:nvSpPr>
        <p:spPr>
          <a:xfrm>
            <a:off x="309197" y="6237529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D92027"/>
          </a:solidFill>
          <a:ln cap="flat" cmpd="sng" w="12700">
            <a:solidFill>
              <a:srgbClr val="D92027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" name="Google Shape;214;p16"/>
          <p:cNvSpPr/>
          <p:nvPr/>
        </p:nvSpPr>
        <p:spPr>
          <a:xfrm>
            <a:off x="0" y="6356016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8D98A7"/>
          </a:solidFill>
          <a:ln cap="flat" cmpd="sng" w="12700">
            <a:solidFill>
              <a:srgbClr val="8D98A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" name="Google Shape;215;p16"/>
          <p:cNvSpPr/>
          <p:nvPr/>
        </p:nvSpPr>
        <p:spPr>
          <a:xfrm>
            <a:off x="2359130" y="6343014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8D98A7"/>
          </a:solidFill>
          <a:ln cap="flat" cmpd="sng" w="12700">
            <a:solidFill>
              <a:srgbClr val="8D98A7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16"/>
          <p:cNvSpPr/>
          <p:nvPr/>
        </p:nvSpPr>
        <p:spPr>
          <a:xfrm>
            <a:off x="1283614" y="6330013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8D98A7"/>
          </a:solidFill>
          <a:ln cap="flat" cmpd="sng" w="12700">
            <a:solidFill>
              <a:srgbClr val="8D98A7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" name="Google Shape;217;p16"/>
          <p:cNvSpPr/>
          <p:nvPr/>
        </p:nvSpPr>
        <p:spPr>
          <a:xfrm>
            <a:off x="589941" y="6356016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46484A"/>
          </a:solidFill>
          <a:ln cap="flat" cmpd="sng" w="12700">
            <a:solidFill>
              <a:srgbClr val="46484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16"/>
          <p:cNvSpPr/>
          <p:nvPr/>
        </p:nvSpPr>
        <p:spPr>
          <a:xfrm>
            <a:off x="3159024" y="6238274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D92027"/>
          </a:solidFill>
          <a:ln cap="flat" cmpd="sng" w="12700">
            <a:solidFill>
              <a:srgbClr val="D92027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Google Shape;219;p16"/>
          <p:cNvSpPr/>
          <p:nvPr/>
        </p:nvSpPr>
        <p:spPr>
          <a:xfrm>
            <a:off x="2764125" y="6347100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46484A"/>
          </a:solidFill>
          <a:ln cap="flat" cmpd="sng" w="12700">
            <a:solidFill>
              <a:srgbClr val="46484A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" name="Google Shape;220;p16"/>
          <p:cNvSpPr/>
          <p:nvPr/>
        </p:nvSpPr>
        <p:spPr>
          <a:xfrm>
            <a:off x="1584587" y="6356016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46484A"/>
          </a:solidFill>
          <a:ln cap="flat" cmpd="sng" w="12700">
            <a:solidFill>
              <a:srgbClr val="46484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" name="Google Shape;221;p16"/>
          <p:cNvSpPr/>
          <p:nvPr/>
        </p:nvSpPr>
        <p:spPr>
          <a:xfrm>
            <a:off x="3468780" y="6351558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8D98A7"/>
          </a:solidFill>
          <a:ln cap="flat" cmpd="sng" w="12700">
            <a:solidFill>
              <a:srgbClr val="8D98A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Google Shape;222;p16"/>
          <p:cNvSpPr/>
          <p:nvPr/>
        </p:nvSpPr>
        <p:spPr>
          <a:xfrm>
            <a:off x="4414046" y="6263532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D92027"/>
          </a:solidFill>
          <a:ln cap="flat" cmpd="sng" w="12700">
            <a:solidFill>
              <a:srgbClr val="D92027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p16"/>
          <p:cNvSpPr/>
          <p:nvPr/>
        </p:nvSpPr>
        <p:spPr>
          <a:xfrm>
            <a:off x="6046473" y="6251647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D92027"/>
          </a:solidFill>
          <a:ln cap="flat" cmpd="sng" w="12700">
            <a:solidFill>
              <a:srgbClr val="D92027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16"/>
          <p:cNvSpPr/>
          <p:nvPr/>
        </p:nvSpPr>
        <p:spPr>
          <a:xfrm>
            <a:off x="5393076" y="6250531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D92027"/>
          </a:solidFill>
          <a:ln cap="flat" cmpd="sng" w="12700">
            <a:solidFill>
              <a:srgbClr val="D92027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16"/>
          <p:cNvSpPr/>
          <p:nvPr/>
        </p:nvSpPr>
        <p:spPr>
          <a:xfrm>
            <a:off x="4889728" y="6250531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D92027"/>
          </a:solidFill>
          <a:ln cap="flat" cmpd="sng" w="12700">
            <a:solidFill>
              <a:srgbClr val="D92027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" name="Google Shape;226;p16"/>
          <p:cNvSpPr/>
          <p:nvPr/>
        </p:nvSpPr>
        <p:spPr>
          <a:xfrm>
            <a:off x="5806755" y="6343014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8D98A7"/>
          </a:solidFill>
          <a:ln cap="flat" cmpd="sng" w="12700">
            <a:solidFill>
              <a:srgbClr val="8D98A7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Google Shape;227;p16"/>
          <p:cNvSpPr/>
          <p:nvPr/>
        </p:nvSpPr>
        <p:spPr>
          <a:xfrm>
            <a:off x="4731239" y="6330013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8D98A7"/>
          </a:solidFill>
          <a:ln cap="flat" cmpd="sng" w="12700">
            <a:solidFill>
              <a:srgbClr val="8D98A7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16"/>
          <p:cNvSpPr/>
          <p:nvPr/>
        </p:nvSpPr>
        <p:spPr>
          <a:xfrm>
            <a:off x="4037566" y="6356016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46484A"/>
          </a:solidFill>
          <a:ln cap="flat" cmpd="sng" w="12700">
            <a:solidFill>
              <a:srgbClr val="46484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" name="Google Shape;229;p16"/>
          <p:cNvSpPr/>
          <p:nvPr/>
        </p:nvSpPr>
        <p:spPr>
          <a:xfrm>
            <a:off x="6221527" y="6359540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46484A"/>
          </a:solidFill>
          <a:ln cap="flat" cmpd="sng" w="12700">
            <a:solidFill>
              <a:srgbClr val="46484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p16"/>
          <p:cNvSpPr/>
          <p:nvPr/>
        </p:nvSpPr>
        <p:spPr>
          <a:xfrm>
            <a:off x="5032212" y="6356016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46484A"/>
          </a:solidFill>
          <a:ln cap="flat" cmpd="sng" w="12700">
            <a:solidFill>
              <a:srgbClr val="46484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Google Shape;231;p16"/>
          <p:cNvSpPr txBox="1"/>
          <p:nvPr/>
        </p:nvSpPr>
        <p:spPr>
          <a:xfrm>
            <a:off x="448159" y="2059765"/>
            <a:ext cx="10481097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Gradient descent is a first-order iterative optimization algorithm for finding a local minimum of a differentiable function.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7"/>
          <p:cNvSpPr txBox="1"/>
          <p:nvPr/>
        </p:nvSpPr>
        <p:spPr>
          <a:xfrm>
            <a:off x="352425" y="323850"/>
            <a:ext cx="4848225" cy="861774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rgbClr val="D92027"/>
                </a:solidFill>
                <a:latin typeface="Arial"/>
                <a:ea typeface="Arial"/>
                <a:cs typeface="Arial"/>
                <a:sym typeface="Arial"/>
              </a:rPr>
              <a:t>Session 2</a:t>
            </a:r>
            <a:endParaRPr b="1" sz="5000">
              <a:solidFill>
                <a:srgbClr val="D9202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p17"/>
          <p:cNvSpPr txBox="1"/>
          <p:nvPr/>
        </p:nvSpPr>
        <p:spPr>
          <a:xfrm>
            <a:off x="352425" y="1235214"/>
            <a:ext cx="4942386" cy="646331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46484A"/>
                </a:solidFill>
                <a:latin typeface="Arial"/>
                <a:ea typeface="Arial"/>
                <a:cs typeface="Arial"/>
                <a:sym typeface="Arial"/>
              </a:rPr>
              <a:t>Gradient descent</a:t>
            </a:r>
            <a:endParaRPr b="1" sz="3600">
              <a:solidFill>
                <a:srgbClr val="46484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8" name="Google Shape;238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110705" y="123825"/>
            <a:ext cx="930903" cy="982164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17"/>
          <p:cNvSpPr/>
          <p:nvPr/>
        </p:nvSpPr>
        <p:spPr>
          <a:xfrm>
            <a:off x="6502657" y="6263532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D92027"/>
          </a:solidFill>
          <a:ln cap="flat" cmpd="sng" w="12700">
            <a:solidFill>
              <a:srgbClr val="D92027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17"/>
          <p:cNvSpPr/>
          <p:nvPr/>
        </p:nvSpPr>
        <p:spPr>
          <a:xfrm>
            <a:off x="3777283" y="6242359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D92027"/>
          </a:solidFill>
          <a:ln cap="flat" cmpd="sng" w="12700">
            <a:solidFill>
              <a:srgbClr val="D92027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" name="Google Shape;241;p17"/>
          <p:cNvSpPr/>
          <p:nvPr/>
        </p:nvSpPr>
        <p:spPr>
          <a:xfrm>
            <a:off x="6948494" y="6263532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D92027"/>
          </a:solidFill>
          <a:ln cap="flat" cmpd="sng" w="12700">
            <a:solidFill>
              <a:srgbClr val="D92027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" name="Google Shape;242;p17"/>
          <p:cNvSpPr/>
          <p:nvPr/>
        </p:nvSpPr>
        <p:spPr>
          <a:xfrm>
            <a:off x="8580922" y="6251647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D92027"/>
          </a:solidFill>
          <a:ln cap="flat" cmpd="sng" w="12700">
            <a:solidFill>
              <a:srgbClr val="D92027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" name="Google Shape;243;p17"/>
          <p:cNvSpPr/>
          <p:nvPr/>
        </p:nvSpPr>
        <p:spPr>
          <a:xfrm>
            <a:off x="7927524" y="6250531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D92027"/>
          </a:solidFill>
          <a:ln cap="flat" cmpd="sng" w="12700">
            <a:solidFill>
              <a:srgbClr val="D92027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" name="Google Shape;244;p17"/>
          <p:cNvSpPr/>
          <p:nvPr/>
        </p:nvSpPr>
        <p:spPr>
          <a:xfrm>
            <a:off x="7424176" y="6250531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D92027"/>
          </a:solidFill>
          <a:ln cap="flat" cmpd="sng" w="12700">
            <a:solidFill>
              <a:srgbClr val="D92027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" name="Google Shape;245;p17"/>
          <p:cNvSpPr/>
          <p:nvPr/>
        </p:nvSpPr>
        <p:spPr>
          <a:xfrm>
            <a:off x="8341203" y="6343014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8D98A7"/>
          </a:solidFill>
          <a:ln cap="flat" cmpd="sng" w="12700">
            <a:solidFill>
              <a:srgbClr val="8D98A7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" name="Google Shape;246;p17"/>
          <p:cNvSpPr/>
          <p:nvPr/>
        </p:nvSpPr>
        <p:spPr>
          <a:xfrm>
            <a:off x="7265687" y="6330013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8D98A7"/>
          </a:solidFill>
          <a:ln cap="flat" cmpd="sng" w="12700">
            <a:solidFill>
              <a:srgbClr val="8D98A7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Google Shape;247;p17"/>
          <p:cNvSpPr/>
          <p:nvPr/>
        </p:nvSpPr>
        <p:spPr>
          <a:xfrm>
            <a:off x="6572014" y="6356016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46484A"/>
          </a:solidFill>
          <a:ln cap="flat" cmpd="sng" w="12700">
            <a:solidFill>
              <a:srgbClr val="46484A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p17"/>
          <p:cNvSpPr/>
          <p:nvPr/>
        </p:nvSpPr>
        <p:spPr>
          <a:xfrm>
            <a:off x="9141097" y="6238274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D92027"/>
          </a:solidFill>
          <a:ln cap="flat" cmpd="sng" w="12700">
            <a:solidFill>
              <a:srgbClr val="D92027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" name="Google Shape;249;p17"/>
          <p:cNvSpPr/>
          <p:nvPr/>
        </p:nvSpPr>
        <p:spPr>
          <a:xfrm>
            <a:off x="8746198" y="6347100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46484A"/>
          </a:solidFill>
          <a:ln cap="flat" cmpd="sng" w="12700">
            <a:solidFill>
              <a:srgbClr val="46484A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" name="Google Shape;250;p17"/>
          <p:cNvSpPr/>
          <p:nvPr/>
        </p:nvSpPr>
        <p:spPr>
          <a:xfrm>
            <a:off x="7566660" y="6356016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46484A"/>
          </a:solidFill>
          <a:ln cap="flat" cmpd="sng" w="12700">
            <a:solidFill>
              <a:srgbClr val="46484A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" name="Google Shape;251;p17"/>
          <p:cNvSpPr/>
          <p:nvPr/>
        </p:nvSpPr>
        <p:spPr>
          <a:xfrm>
            <a:off x="9368179" y="6356016"/>
            <a:ext cx="2812953" cy="49846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2" name="Google Shape;252;p17"/>
          <p:cNvPicPr preferRelativeResize="0"/>
          <p:nvPr/>
        </p:nvPicPr>
        <p:blipFill rotWithShape="1">
          <a:blip r:embed="rId4">
            <a:alphaModFix/>
          </a:blip>
          <a:srcRect b="73472" l="0" r="34539" t="0"/>
          <a:stretch/>
        </p:blipFill>
        <p:spPr>
          <a:xfrm>
            <a:off x="7938169" y="6074100"/>
            <a:ext cx="4245498" cy="780376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pic>
        <p:nvPicPr>
          <p:cNvPr id="253" name="Google Shape;253;p17"/>
          <p:cNvPicPr preferRelativeResize="0"/>
          <p:nvPr/>
        </p:nvPicPr>
        <p:blipFill rotWithShape="1">
          <a:blip r:embed="rId5">
            <a:alphaModFix/>
          </a:blip>
          <a:srcRect b="73472" l="0" r="34539" t="0"/>
          <a:stretch/>
        </p:blipFill>
        <p:spPr>
          <a:xfrm>
            <a:off x="7146304" y="5930537"/>
            <a:ext cx="5045696" cy="927463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sp>
        <p:nvSpPr>
          <p:cNvPr id="254" name="Google Shape;254;p17"/>
          <p:cNvSpPr txBox="1"/>
          <p:nvPr/>
        </p:nvSpPr>
        <p:spPr>
          <a:xfrm>
            <a:off x="10244217" y="6473196"/>
            <a:ext cx="1936915" cy="36933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Grow Through</a:t>
            </a:r>
            <a:endParaRPr b="1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5" name="Google Shape;255;p17"/>
          <p:cNvPicPr preferRelativeResize="0"/>
          <p:nvPr/>
        </p:nvPicPr>
        <p:blipFill rotWithShape="1">
          <a:blip r:embed="rId6">
            <a:alphaModFix/>
          </a:blip>
          <a:srcRect b="73472" l="0" r="34539" t="0"/>
          <a:stretch/>
        </p:blipFill>
        <p:spPr>
          <a:xfrm>
            <a:off x="8629531" y="6203173"/>
            <a:ext cx="3562469" cy="654827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sp>
        <p:nvSpPr>
          <p:cNvPr id="256" name="Google Shape;256;p17"/>
          <p:cNvSpPr/>
          <p:nvPr/>
        </p:nvSpPr>
        <p:spPr>
          <a:xfrm>
            <a:off x="966421" y="6263532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D92027"/>
          </a:solidFill>
          <a:ln cap="flat" cmpd="sng" w="12700">
            <a:solidFill>
              <a:srgbClr val="D92027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Google Shape;257;p17"/>
          <p:cNvSpPr/>
          <p:nvPr/>
        </p:nvSpPr>
        <p:spPr>
          <a:xfrm>
            <a:off x="2598849" y="6251647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D92027"/>
          </a:solidFill>
          <a:ln cap="flat" cmpd="sng" w="12700">
            <a:solidFill>
              <a:srgbClr val="D92027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" name="Google Shape;258;p17"/>
          <p:cNvSpPr/>
          <p:nvPr/>
        </p:nvSpPr>
        <p:spPr>
          <a:xfrm>
            <a:off x="1945451" y="6250531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D92027"/>
          </a:solidFill>
          <a:ln cap="flat" cmpd="sng" w="12700">
            <a:solidFill>
              <a:srgbClr val="D92027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" name="Google Shape;259;p17"/>
          <p:cNvSpPr/>
          <p:nvPr/>
        </p:nvSpPr>
        <p:spPr>
          <a:xfrm>
            <a:off x="1442103" y="6250531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D92027"/>
          </a:solidFill>
          <a:ln cap="flat" cmpd="sng" w="12700">
            <a:solidFill>
              <a:srgbClr val="D92027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0" name="Google Shape;260;p17"/>
          <p:cNvSpPr/>
          <p:nvPr/>
        </p:nvSpPr>
        <p:spPr>
          <a:xfrm>
            <a:off x="309197" y="6237529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D92027"/>
          </a:solidFill>
          <a:ln cap="flat" cmpd="sng" w="12700">
            <a:solidFill>
              <a:srgbClr val="D92027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1" name="Google Shape;261;p17"/>
          <p:cNvSpPr/>
          <p:nvPr/>
        </p:nvSpPr>
        <p:spPr>
          <a:xfrm>
            <a:off x="0" y="6356016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8D98A7"/>
          </a:solidFill>
          <a:ln cap="flat" cmpd="sng" w="12700">
            <a:solidFill>
              <a:srgbClr val="8D98A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2" name="Google Shape;262;p17"/>
          <p:cNvSpPr/>
          <p:nvPr/>
        </p:nvSpPr>
        <p:spPr>
          <a:xfrm>
            <a:off x="2359130" y="6343014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8D98A7"/>
          </a:solidFill>
          <a:ln cap="flat" cmpd="sng" w="12700">
            <a:solidFill>
              <a:srgbClr val="8D98A7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3" name="Google Shape;263;p17"/>
          <p:cNvSpPr/>
          <p:nvPr/>
        </p:nvSpPr>
        <p:spPr>
          <a:xfrm>
            <a:off x="1283614" y="6330013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8D98A7"/>
          </a:solidFill>
          <a:ln cap="flat" cmpd="sng" w="12700">
            <a:solidFill>
              <a:srgbClr val="8D98A7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" name="Google Shape;264;p17"/>
          <p:cNvSpPr/>
          <p:nvPr/>
        </p:nvSpPr>
        <p:spPr>
          <a:xfrm>
            <a:off x="589941" y="6356016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46484A"/>
          </a:solidFill>
          <a:ln cap="flat" cmpd="sng" w="12700">
            <a:solidFill>
              <a:srgbClr val="46484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5" name="Google Shape;265;p17"/>
          <p:cNvSpPr/>
          <p:nvPr/>
        </p:nvSpPr>
        <p:spPr>
          <a:xfrm>
            <a:off x="3159024" y="6238274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D92027"/>
          </a:solidFill>
          <a:ln cap="flat" cmpd="sng" w="12700">
            <a:solidFill>
              <a:srgbClr val="D92027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" name="Google Shape;266;p17"/>
          <p:cNvSpPr/>
          <p:nvPr/>
        </p:nvSpPr>
        <p:spPr>
          <a:xfrm>
            <a:off x="2764125" y="6347100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46484A"/>
          </a:solidFill>
          <a:ln cap="flat" cmpd="sng" w="12700">
            <a:solidFill>
              <a:srgbClr val="46484A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7" name="Google Shape;267;p17"/>
          <p:cNvSpPr/>
          <p:nvPr/>
        </p:nvSpPr>
        <p:spPr>
          <a:xfrm>
            <a:off x="1584587" y="6356016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46484A"/>
          </a:solidFill>
          <a:ln cap="flat" cmpd="sng" w="12700">
            <a:solidFill>
              <a:srgbClr val="46484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p17"/>
          <p:cNvSpPr/>
          <p:nvPr/>
        </p:nvSpPr>
        <p:spPr>
          <a:xfrm>
            <a:off x="3468780" y="6351558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8D98A7"/>
          </a:solidFill>
          <a:ln cap="flat" cmpd="sng" w="12700">
            <a:solidFill>
              <a:srgbClr val="8D98A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9" name="Google Shape;269;p17"/>
          <p:cNvSpPr/>
          <p:nvPr/>
        </p:nvSpPr>
        <p:spPr>
          <a:xfrm>
            <a:off x="4414046" y="6263532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D92027"/>
          </a:solidFill>
          <a:ln cap="flat" cmpd="sng" w="12700">
            <a:solidFill>
              <a:srgbClr val="D92027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0" name="Google Shape;270;p17"/>
          <p:cNvSpPr/>
          <p:nvPr/>
        </p:nvSpPr>
        <p:spPr>
          <a:xfrm>
            <a:off x="6046473" y="6251647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D92027"/>
          </a:solidFill>
          <a:ln cap="flat" cmpd="sng" w="12700">
            <a:solidFill>
              <a:srgbClr val="D92027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1" name="Google Shape;271;p17"/>
          <p:cNvSpPr/>
          <p:nvPr/>
        </p:nvSpPr>
        <p:spPr>
          <a:xfrm>
            <a:off x="5393076" y="6250531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D92027"/>
          </a:solidFill>
          <a:ln cap="flat" cmpd="sng" w="12700">
            <a:solidFill>
              <a:srgbClr val="D92027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2" name="Google Shape;272;p17"/>
          <p:cNvSpPr/>
          <p:nvPr/>
        </p:nvSpPr>
        <p:spPr>
          <a:xfrm>
            <a:off x="4889728" y="6250531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D92027"/>
          </a:solidFill>
          <a:ln cap="flat" cmpd="sng" w="12700">
            <a:solidFill>
              <a:srgbClr val="D92027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" name="Google Shape;273;p17"/>
          <p:cNvSpPr/>
          <p:nvPr/>
        </p:nvSpPr>
        <p:spPr>
          <a:xfrm>
            <a:off x="5806755" y="6343014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8D98A7"/>
          </a:solidFill>
          <a:ln cap="flat" cmpd="sng" w="12700">
            <a:solidFill>
              <a:srgbClr val="8D98A7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" name="Google Shape;274;p17"/>
          <p:cNvSpPr/>
          <p:nvPr/>
        </p:nvSpPr>
        <p:spPr>
          <a:xfrm>
            <a:off x="4731239" y="6330013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8D98A7"/>
          </a:solidFill>
          <a:ln cap="flat" cmpd="sng" w="12700">
            <a:solidFill>
              <a:srgbClr val="8D98A7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Google Shape;275;p17"/>
          <p:cNvSpPr/>
          <p:nvPr/>
        </p:nvSpPr>
        <p:spPr>
          <a:xfrm>
            <a:off x="4037566" y="6356016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46484A"/>
          </a:solidFill>
          <a:ln cap="flat" cmpd="sng" w="12700">
            <a:solidFill>
              <a:srgbClr val="46484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6" name="Google Shape;276;p17"/>
          <p:cNvSpPr/>
          <p:nvPr/>
        </p:nvSpPr>
        <p:spPr>
          <a:xfrm>
            <a:off x="6221527" y="6359540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46484A"/>
          </a:solidFill>
          <a:ln cap="flat" cmpd="sng" w="12700">
            <a:solidFill>
              <a:srgbClr val="46484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7" name="Google Shape;277;p17"/>
          <p:cNvSpPr/>
          <p:nvPr/>
        </p:nvSpPr>
        <p:spPr>
          <a:xfrm>
            <a:off x="5032212" y="6356016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46484A"/>
          </a:solidFill>
          <a:ln cap="flat" cmpd="sng" w="12700">
            <a:solidFill>
              <a:srgbClr val="46484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8" name="Google Shape;278;p17"/>
          <p:cNvSpPr txBox="1"/>
          <p:nvPr/>
        </p:nvSpPr>
        <p:spPr>
          <a:xfrm>
            <a:off x="257773" y="1948025"/>
            <a:ext cx="5664055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How to reach the local minimum ?</a:t>
            </a:r>
            <a:endParaRPr/>
          </a:p>
        </p:txBody>
      </p:sp>
      <p:sp>
        <p:nvSpPr>
          <p:cNvPr id="279" name="Google Shape;279;p17"/>
          <p:cNvSpPr txBox="1"/>
          <p:nvPr/>
        </p:nvSpPr>
        <p:spPr>
          <a:xfrm>
            <a:off x="5200650" y="1454024"/>
            <a:ext cx="5717354" cy="855042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pic>
        <p:nvPicPr>
          <p:cNvPr id="280" name="Google Shape;280;p1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58924" y="2643946"/>
            <a:ext cx="4427604" cy="3017782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17"/>
          <p:cNvSpPr txBox="1"/>
          <p:nvPr/>
        </p:nvSpPr>
        <p:spPr>
          <a:xfrm>
            <a:off x="5403721" y="3110536"/>
            <a:ext cx="5717354" cy="461665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-17102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cxnSp>
        <p:nvCxnSpPr>
          <p:cNvPr id="282" name="Google Shape;282;p17"/>
          <p:cNvCxnSpPr/>
          <p:nvPr/>
        </p:nvCxnSpPr>
        <p:spPr>
          <a:xfrm>
            <a:off x="2159726" y="3039291"/>
            <a:ext cx="627341" cy="1018903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83" name="Google Shape;283;p17"/>
          <p:cNvSpPr txBox="1"/>
          <p:nvPr/>
        </p:nvSpPr>
        <p:spPr>
          <a:xfrm>
            <a:off x="1462005" y="3225576"/>
            <a:ext cx="1002521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Negative slope</a:t>
            </a:r>
            <a:endParaRPr sz="1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4" name="Google Shape;284;p17"/>
          <p:cNvSpPr txBox="1"/>
          <p:nvPr/>
        </p:nvSpPr>
        <p:spPr>
          <a:xfrm>
            <a:off x="6193157" y="3905196"/>
            <a:ext cx="4464995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So the value of theta will keep increasing until it reaches the </a:t>
            </a:r>
            <a:r>
              <a:rPr lang="en-US" sz="2000" u="sng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local minimum </a:t>
            </a:r>
            <a:endParaRPr sz="2000" u="sng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" name="Google Shape;285;p17"/>
          <p:cNvSpPr/>
          <p:nvPr/>
        </p:nvSpPr>
        <p:spPr>
          <a:xfrm>
            <a:off x="3248297" y="4336869"/>
            <a:ext cx="5695406" cy="501655"/>
          </a:xfrm>
          <a:custGeom>
            <a:rect b="b" l="l" r="r" t="t"/>
            <a:pathLst>
              <a:path extrusionOk="0" h="501655" w="5695406">
                <a:moveTo>
                  <a:pt x="5695406" y="217714"/>
                </a:moveTo>
                <a:cubicBezTo>
                  <a:pt x="5338354" y="375194"/>
                  <a:pt x="4981303" y="532674"/>
                  <a:pt x="4032069" y="496388"/>
                </a:cubicBezTo>
                <a:cubicBezTo>
                  <a:pt x="3082835" y="460102"/>
                  <a:pt x="1541417" y="230051"/>
                  <a:pt x="0" y="0"/>
                </a:cubicBezTo>
              </a:path>
            </a:pathLst>
          </a:custGeom>
          <a:noFill/>
          <a:ln cap="flat" cmpd="sng" w="12700">
            <a:solidFill>
              <a:srgbClr val="0FCF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6" name="Google Shape;286;p17"/>
          <p:cNvSpPr/>
          <p:nvPr/>
        </p:nvSpPr>
        <p:spPr>
          <a:xfrm>
            <a:off x="3176441" y="4286913"/>
            <a:ext cx="129994" cy="90995"/>
          </a:xfrm>
          <a:prstGeom prst="ellipse">
            <a:avLst/>
          </a:prstGeom>
          <a:solidFill>
            <a:schemeClr val="accent6"/>
          </a:solidFill>
          <a:ln cap="flat" cmpd="sng" w="12700">
            <a:solidFill>
              <a:srgbClr val="517E3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18"/>
          <p:cNvSpPr txBox="1"/>
          <p:nvPr/>
        </p:nvSpPr>
        <p:spPr>
          <a:xfrm>
            <a:off x="352425" y="323850"/>
            <a:ext cx="4848225" cy="861774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rgbClr val="D92027"/>
                </a:solidFill>
                <a:latin typeface="Arial"/>
                <a:ea typeface="Arial"/>
                <a:cs typeface="Arial"/>
                <a:sym typeface="Arial"/>
              </a:rPr>
              <a:t>Session 2</a:t>
            </a:r>
            <a:endParaRPr b="1" sz="5000">
              <a:solidFill>
                <a:srgbClr val="D9202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18"/>
          <p:cNvSpPr txBox="1"/>
          <p:nvPr/>
        </p:nvSpPr>
        <p:spPr>
          <a:xfrm>
            <a:off x="352425" y="1235214"/>
            <a:ext cx="4942386" cy="646331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46484A"/>
                </a:solidFill>
                <a:latin typeface="Arial"/>
                <a:ea typeface="Arial"/>
                <a:cs typeface="Arial"/>
                <a:sym typeface="Arial"/>
              </a:rPr>
              <a:t>Gradient descent</a:t>
            </a:r>
            <a:endParaRPr b="1" sz="3600">
              <a:solidFill>
                <a:srgbClr val="46484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3" name="Google Shape;293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110705" y="123825"/>
            <a:ext cx="930903" cy="982164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18"/>
          <p:cNvSpPr/>
          <p:nvPr/>
        </p:nvSpPr>
        <p:spPr>
          <a:xfrm>
            <a:off x="6502657" y="6263532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D92027"/>
          </a:solidFill>
          <a:ln cap="flat" cmpd="sng" w="12700">
            <a:solidFill>
              <a:srgbClr val="D92027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5" name="Google Shape;295;p18"/>
          <p:cNvSpPr/>
          <p:nvPr/>
        </p:nvSpPr>
        <p:spPr>
          <a:xfrm>
            <a:off x="3777283" y="6242359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D92027"/>
          </a:solidFill>
          <a:ln cap="flat" cmpd="sng" w="12700">
            <a:solidFill>
              <a:srgbClr val="D92027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6" name="Google Shape;296;p18"/>
          <p:cNvSpPr/>
          <p:nvPr/>
        </p:nvSpPr>
        <p:spPr>
          <a:xfrm>
            <a:off x="6948494" y="6263532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D92027"/>
          </a:solidFill>
          <a:ln cap="flat" cmpd="sng" w="12700">
            <a:solidFill>
              <a:srgbClr val="D92027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7" name="Google Shape;297;p18"/>
          <p:cNvSpPr/>
          <p:nvPr/>
        </p:nvSpPr>
        <p:spPr>
          <a:xfrm>
            <a:off x="8580922" y="6251647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D92027"/>
          </a:solidFill>
          <a:ln cap="flat" cmpd="sng" w="12700">
            <a:solidFill>
              <a:srgbClr val="D92027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" name="Google Shape;298;p18"/>
          <p:cNvSpPr/>
          <p:nvPr/>
        </p:nvSpPr>
        <p:spPr>
          <a:xfrm>
            <a:off x="7927524" y="6250531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D92027"/>
          </a:solidFill>
          <a:ln cap="flat" cmpd="sng" w="12700">
            <a:solidFill>
              <a:srgbClr val="D92027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9" name="Google Shape;299;p18"/>
          <p:cNvSpPr/>
          <p:nvPr/>
        </p:nvSpPr>
        <p:spPr>
          <a:xfrm>
            <a:off x="7424176" y="6250531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D92027"/>
          </a:solidFill>
          <a:ln cap="flat" cmpd="sng" w="12700">
            <a:solidFill>
              <a:srgbClr val="D92027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0" name="Google Shape;300;p18"/>
          <p:cNvSpPr/>
          <p:nvPr/>
        </p:nvSpPr>
        <p:spPr>
          <a:xfrm>
            <a:off x="8341203" y="6343014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8D98A7"/>
          </a:solidFill>
          <a:ln cap="flat" cmpd="sng" w="12700">
            <a:solidFill>
              <a:srgbClr val="8D98A7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1" name="Google Shape;301;p18"/>
          <p:cNvSpPr/>
          <p:nvPr/>
        </p:nvSpPr>
        <p:spPr>
          <a:xfrm>
            <a:off x="7265687" y="6330013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8D98A7"/>
          </a:solidFill>
          <a:ln cap="flat" cmpd="sng" w="12700">
            <a:solidFill>
              <a:srgbClr val="8D98A7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" name="Google Shape;302;p18"/>
          <p:cNvSpPr/>
          <p:nvPr/>
        </p:nvSpPr>
        <p:spPr>
          <a:xfrm>
            <a:off x="6572014" y="6356016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46484A"/>
          </a:solidFill>
          <a:ln cap="flat" cmpd="sng" w="12700">
            <a:solidFill>
              <a:srgbClr val="46484A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3" name="Google Shape;303;p18"/>
          <p:cNvSpPr/>
          <p:nvPr/>
        </p:nvSpPr>
        <p:spPr>
          <a:xfrm>
            <a:off x="9141097" y="6238274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D92027"/>
          </a:solidFill>
          <a:ln cap="flat" cmpd="sng" w="12700">
            <a:solidFill>
              <a:srgbClr val="D92027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4" name="Google Shape;304;p18"/>
          <p:cNvSpPr/>
          <p:nvPr/>
        </p:nvSpPr>
        <p:spPr>
          <a:xfrm>
            <a:off x="8746198" y="6347100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46484A"/>
          </a:solidFill>
          <a:ln cap="flat" cmpd="sng" w="12700">
            <a:solidFill>
              <a:srgbClr val="46484A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5" name="Google Shape;305;p18"/>
          <p:cNvSpPr/>
          <p:nvPr/>
        </p:nvSpPr>
        <p:spPr>
          <a:xfrm>
            <a:off x="7566660" y="6356016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46484A"/>
          </a:solidFill>
          <a:ln cap="flat" cmpd="sng" w="12700">
            <a:solidFill>
              <a:srgbClr val="46484A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6" name="Google Shape;306;p18"/>
          <p:cNvSpPr/>
          <p:nvPr/>
        </p:nvSpPr>
        <p:spPr>
          <a:xfrm>
            <a:off x="9368179" y="6356016"/>
            <a:ext cx="2812953" cy="49846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7" name="Google Shape;307;p18"/>
          <p:cNvPicPr preferRelativeResize="0"/>
          <p:nvPr/>
        </p:nvPicPr>
        <p:blipFill rotWithShape="1">
          <a:blip r:embed="rId4">
            <a:alphaModFix/>
          </a:blip>
          <a:srcRect b="73472" l="0" r="34539" t="0"/>
          <a:stretch/>
        </p:blipFill>
        <p:spPr>
          <a:xfrm>
            <a:off x="7938169" y="6074100"/>
            <a:ext cx="4245498" cy="780376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pic>
        <p:nvPicPr>
          <p:cNvPr id="308" name="Google Shape;308;p18"/>
          <p:cNvPicPr preferRelativeResize="0"/>
          <p:nvPr/>
        </p:nvPicPr>
        <p:blipFill rotWithShape="1">
          <a:blip r:embed="rId5">
            <a:alphaModFix/>
          </a:blip>
          <a:srcRect b="73472" l="0" r="34539" t="0"/>
          <a:stretch/>
        </p:blipFill>
        <p:spPr>
          <a:xfrm>
            <a:off x="7146304" y="5930537"/>
            <a:ext cx="5045696" cy="927463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sp>
        <p:nvSpPr>
          <p:cNvPr id="309" name="Google Shape;309;p18"/>
          <p:cNvSpPr txBox="1"/>
          <p:nvPr/>
        </p:nvSpPr>
        <p:spPr>
          <a:xfrm>
            <a:off x="10244217" y="6473196"/>
            <a:ext cx="1936915" cy="36933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Grow Through</a:t>
            </a:r>
            <a:endParaRPr b="1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0" name="Google Shape;310;p18"/>
          <p:cNvPicPr preferRelativeResize="0"/>
          <p:nvPr/>
        </p:nvPicPr>
        <p:blipFill rotWithShape="1">
          <a:blip r:embed="rId6">
            <a:alphaModFix/>
          </a:blip>
          <a:srcRect b="73472" l="0" r="34539" t="0"/>
          <a:stretch/>
        </p:blipFill>
        <p:spPr>
          <a:xfrm>
            <a:off x="8629531" y="6203173"/>
            <a:ext cx="3562469" cy="654827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sp>
        <p:nvSpPr>
          <p:cNvPr id="311" name="Google Shape;311;p18"/>
          <p:cNvSpPr/>
          <p:nvPr/>
        </p:nvSpPr>
        <p:spPr>
          <a:xfrm>
            <a:off x="966421" y="6263532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D92027"/>
          </a:solidFill>
          <a:ln cap="flat" cmpd="sng" w="12700">
            <a:solidFill>
              <a:srgbClr val="D92027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2" name="Google Shape;312;p18"/>
          <p:cNvSpPr/>
          <p:nvPr/>
        </p:nvSpPr>
        <p:spPr>
          <a:xfrm>
            <a:off x="2598849" y="6251647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D92027"/>
          </a:solidFill>
          <a:ln cap="flat" cmpd="sng" w="12700">
            <a:solidFill>
              <a:srgbClr val="D92027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3" name="Google Shape;313;p18"/>
          <p:cNvSpPr/>
          <p:nvPr/>
        </p:nvSpPr>
        <p:spPr>
          <a:xfrm>
            <a:off x="1945451" y="6250531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D92027"/>
          </a:solidFill>
          <a:ln cap="flat" cmpd="sng" w="12700">
            <a:solidFill>
              <a:srgbClr val="D92027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4" name="Google Shape;314;p18"/>
          <p:cNvSpPr/>
          <p:nvPr/>
        </p:nvSpPr>
        <p:spPr>
          <a:xfrm>
            <a:off x="1442103" y="6250531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D92027"/>
          </a:solidFill>
          <a:ln cap="flat" cmpd="sng" w="12700">
            <a:solidFill>
              <a:srgbClr val="D92027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5" name="Google Shape;315;p18"/>
          <p:cNvSpPr/>
          <p:nvPr/>
        </p:nvSpPr>
        <p:spPr>
          <a:xfrm>
            <a:off x="309197" y="6237529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D92027"/>
          </a:solidFill>
          <a:ln cap="flat" cmpd="sng" w="12700">
            <a:solidFill>
              <a:srgbClr val="D92027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6" name="Google Shape;316;p18"/>
          <p:cNvSpPr/>
          <p:nvPr/>
        </p:nvSpPr>
        <p:spPr>
          <a:xfrm>
            <a:off x="0" y="6356016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8D98A7"/>
          </a:solidFill>
          <a:ln cap="flat" cmpd="sng" w="12700">
            <a:solidFill>
              <a:srgbClr val="8D98A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7" name="Google Shape;317;p18"/>
          <p:cNvSpPr/>
          <p:nvPr/>
        </p:nvSpPr>
        <p:spPr>
          <a:xfrm>
            <a:off x="2359130" y="6343014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8D98A7"/>
          </a:solidFill>
          <a:ln cap="flat" cmpd="sng" w="12700">
            <a:solidFill>
              <a:srgbClr val="8D98A7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8" name="Google Shape;318;p18"/>
          <p:cNvSpPr/>
          <p:nvPr/>
        </p:nvSpPr>
        <p:spPr>
          <a:xfrm>
            <a:off x="1283614" y="6330013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8D98A7"/>
          </a:solidFill>
          <a:ln cap="flat" cmpd="sng" w="12700">
            <a:solidFill>
              <a:srgbClr val="8D98A7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9" name="Google Shape;319;p18"/>
          <p:cNvSpPr/>
          <p:nvPr/>
        </p:nvSpPr>
        <p:spPr>
          <a:xfrm>
            <a:off x="589941" y="6356016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46484A"/>
          </a:solidFill>
          <a:ln cap="flat" cmpd="sng" w="12700">
            <a:solidFill>
              <a:srgbClr val="46484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0" name="Google Shape;320;p18"/>
          <p:cNvSpPr/>
          <p:nvPr/>
        </p:nvSpPr>
        <p:spPr>
          <a:xfrm>
            <a:off x="3159024" y="6238274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D92027"/>
          </a:solidFill>
          <a:ln cap="flat" cmpd="sng" w="12700">
            <a:solidFill>
              <a:srgbClr val="D92027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1" name="Google Shape;321;p18"/>
          <p:cNvSpPr/>
          <p:nvPr/>
        </p:nvSpPr>
        <p:spPr>
          <a:xfrm>
            <a:off x="2764125" y="6347100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46484A"/>
          </a:solidFill>
          <a:ln cap="flat" cmpd="sng" w="12700">
            <a:solidFill>
              <a:srgbClr val="46484A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2" name="Google Shape;322;p18"/>
          <p:cNvSpPr/>
          <p:nvPr/>
        </p:nvSpPr>
        <p:spPr>
          <a:xfrm>
            <a:off x="1584587" y="6356016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46484A"/>
          </a:solidFill>
          <a:ln cap="flat" cmpd="sng" w="12700">
            <a:solidFill>
              <a:srgbClr val="46484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3" name="Google Shape;323;p18"/>
          <p:cNvSpPr/>
          <p:nvPr/>
        </p:nvSpPr>
        <p:spPr>
          <a:xfrm>
            <a:off x="3468780" y="6351558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8D98A7"/>
          </a:solidFill>
          <a:ln cap="flat" cmpd="sng" w="12700">
            <a:solidFill>
              <a:srgbClr val="8D98A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4" name="Google Shape;324;p18"/>
          <p:cNvSpPr/>
          <p:nvPr/>
        </p:nvSpPr>
        <p:spPr>
          <a:xfrm>
            <a:off x="4414046" y="6263532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D92027"/>
          </a:solidFill>
          <a:ln cap="flat" cmpd="sng" w="12700">
            <a:solidFill>
              <a:srgbClr val="D92027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" name="Google Shape;325;p18"/>
          <p:cNvSpPr/>
          <p:nvPr/>
        </p:nvSpPr>
        <p:spPr>
          <a:xfrm>
            <a:off x="6046473" y="6251647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D92027"/>
          </a:solidFill>
          <a:ln cap="flat" cmpd="sng" w="12700">
            <a:solidFill>
              <a:srgbClr val="D92027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6" name="Google Shape;326;p18"/>
          <p:cNvSpPr/>
          <p:nvPr/>
        </p:nvSpPr>
        <p:spPr>
          <a:xfrm>
            <a:off x="5393076" y="6250531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D92027"/>
          </a:solidFill>
          <a:ln cap="flat" cmpd="sng" w="12700">
            <a:solidFill>
              <a:srgbClr val="D92027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7" name="Google Shape;327;p18"/>
          <p:cNvSpPr/>
          <p:nvPr/>
        </p:nvSpPr>
        <p:spPr>
          <a:xfrm>
            <a:off x="4889728" y="6250531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D92027"/>
          </a:solidFill>
          <a:ln cap="flat" cmpd="sng" w="12700">
            <a:solidFill>
              <a:srgbClr val="D92027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8" name="Google Shape;328;p18"/>
          <p:cNvSpPr/>
          <p:nvPr/>
        </p:nvSpPr>
        <p:spPr>
          <a:xfrm>
            <a:off x="5806755" y="6343014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8D98A7"/>
          </a:solidFill>
          <a:ln cap="flat" cmpd="sng" w="12700">
            <a:solidFill>
              <a:srgbClr val="8D98A7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9" name="Google Shape;329;p18"/>
          <p:cNvSpPr/>
          <p:nvPr/>
        </p:nvSpPr>
        <p:spPr>
          <a:xfrm>
            <a:off x="4731239" y="6330013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8D98A7"/>
          </a:solidFill>
          <a:ln cap="flat" cmpd="sng" w="12700">
            <a:solidFill>
              <a:srgbClr val="8D98A7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0" name="Google Shape;330;p18"/>
          <p:cNvSpPr/>
          <p:nvPr/>
        </p:nvSpPr>
        <p:spPr>
          <a:xfrm>
            <a:off x="4037566" y="6356016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46484A"/>
          </a:solidFill>
          <a:ln cap="flat" cmpd="sng" w="12700">
            <a:solidFill>
              <a:srgbClr val="46484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1" name="Google Shape;331;p18"/>
          <p:cNvSpPr/>
          <p:nvPr/>
        </p:nvSpPr>
        <p:spPr>
          <a:xfrm>
            <a:off x="6221527" y="6359540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46484A"/>
          </a:solidFill>
          <a:ln cap="flat" cmpd="sng" w="12700">
            <a:solidFill>
              <a:srgbClr val="46484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2" name="Google Shape;332;p18"/>
          <p:cNvSpPr/>
          <p:nvPr/>
        </p:nvSpPr>
        <p:spPr>
          <a:xfrm>
            <a:off x="5032212" y="6356016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46484A"/>
          </a:solidFill>
          <a:ln cap="flat" cmpd="sng" w="12700">
            <a:solidFill>
              <a:srgbClr val="46484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3" name="Google Shape;333;p18"/>
          <p:cNvSpPr txBox="1"/>
          <p:nvPr/>
        </p:nvSpPr>
        <p:spPr>
          <a:xfrm>
            <a:off x="257773" y="1948025"/>
            <a:ext cx="5664055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How to reach the local minimum ?</a:t>
            </a:r>
            <a:endParaRPr/>
          </a:p>
        </p:txBody>
      </p:sp>
      <p:sp>
        <p:nvSpPr>
          <p:cNvPr id="334" name="Google Shape;334;p18"/>
          <p:cNvSpPr txBox="1"/>
          <p:nvPr/>
        </p:nvSpPr>
        <p:spPr>
          <a:xfrm>
            <a:off x="5200650" y="1442419"/>
            <a:ext cx="5717354" cy="855042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pic>
        <p:nvPicPr>
          <p:cNvPr id="335" name="Google Shape;335;p1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58924" y="2643946"/>
            <a:ext cx="4427604" cy="3017782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18"/>
          <p:cNvSpPr txBox="1"/>
          <p:nvPr/>
        </p:nvSpPr>
        <p:spPr>
          <a:xfrm>
            <a:off x="5403721" y="3110536"/>
            <a:ext cx="5717354" cy="461665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-17102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cxnSp>
        <p:nvCxnSpPr>
          <p:cNvPr id="337" name="Google Shape;337;p18"/>
          <p:cNvCxnSpPr/>
          <p:nvPr/>
        </p:nvCxnSpPr>
        <p:spPr>
          <a:xfrm flipH="1">
            <a:off x="3544389" y="2924681"/>
            <a:ext cx="822960" cy="128016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38" name="Google Shape;338;p18"/>
          <p:cNvSpPr txBox="1"/>
          <p:nvPr/>
        </p:nvSpPr>
        <p:spPr>
          <a:xfrm>
            <a:off x="4037566" y="3246188"/>
            <a:ext cx="917027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Positive slope</a:t>
            </a:r>
            <a:endParaRPr sz="1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9" name="Google Shape;339;p18"/>
          <p:cNvSpPr txBox="1"/>
          <p:nvPr/>
        </p:nvSpPr>
        <p:spPr>
          <a:xfrm>
            <a:off x="6193157" y="3905196"/>
            <a:ext cx="4464995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So the value of theta will keep decreasing until it reaches the </a:t>
            </a:r>
            <a:r>
              <a:rPr lang="en-US" sz="2000" u="sng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local minimum </a:t>
            </a:r>
            <a:endParaRPr sz="2000" u="sng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0" name="Google Shape;340;p18"/>
          <p:cNvSpPr/>
          <p:nvPr/>
        </p:nvSpPr>
        <p:spPr>
          <a:xfrm>
            <a:off x="3248297" y="4336869"/>
            <a:ext cx="5695406" cy="501655"/>
          </a:xfrm>
          <a:custGeom>
            <a:rect b="b" l="l" r="r" t="t"/>
            <a:pathLst>
              <a:path extrusionOk="0" h="501655" w="5695406">
                <a:moveTo>
                  <a:pt x="5695406" y="217714"/>
                </a:moveTo>
                <a:cubicBezTo>
                  <a:pt x="5338354" y="375194"/>
                  <a:pt x="4981303" y="532674"/>
                  <a:pt x="4032069" y="496388"/>
                </a:cubicBezTo>
                <a:cubicBezTo>
                  <a:pt x="3082835" y="460102"/>
                  <a:pt x="1541417" y="230051"/>
                  <a:pt x="0" y="0"/>
                </a:cubicBezTo>
              </a:path>
            </a:pathLst>
          </a:custGeom>
          <a:noFill/>
          <a:ln cap="flat" cmpd="sng" w="12700">
            <a:solidFill>
              <a:srgbClr val="0FCF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1" name="Google Shape;341;p18"/>
          <p:cNvSpPr/>
          <p:nvPr/>
        </p:nvSpPr>
        <p:spPr>
          <a:xfrm>
            <a:off x="3176441" y="4286913"/>
            <a:ext cx="129994" cy="90995"/>
          </a:xfrm>
          <a:prstGeom prst="ellipse">
            <a:avLst/>
          </a:prstGeom>
          <a:solidFill>
            <a:schemeClr val="accent6"/>
          </a:solidFill>
          <a:ln cap="flat" cmpd="sng" w="12700">
            <a:solidFill>
              <a:srgbClr val="517E3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6" name="Google Shape;346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56915" y="1002108"/>
            <a:ext cx="8388397" cy="5647784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19"/>
          <p:cNvSpPr txBox="1"/>
          <p:nvPr/>
        </p:nvSpPr>
        <p:spPr>
          <a:xfrm>
            <a:off x="352425" y="323850"/>
            <a:ext cx="4848225" cy="861774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rgbClr val="D92027"/>
                </a:solidFill>
                <a:latin typeface="Arial"/>
                <a:ea typeface="Arial"/>
                <a:cs typeface="Arial"/>
                <a:sym typeface="Arial"/>
              </a:rPr>
              <a:t>Session 2</a:t>
            </a:r>
            <a:endParaRPr b="1" sz="5000">
              <a:solidFill>
                <a:srgbClr val="D9202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" name="Google Shape;348;p19"/>
          <p:cNvSpPr txBox="1"/>
          <p:nvPr/>
        </p:nvSpPr>
        <p:spPr>
          <a:xfrm>
            <a:off x="352425" y="1235214"/>
            <a:ext cx="4942386" cy="646331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46484A"/>
                </a:solidFill>
                <a:latin typeface="Arial"/>
                <a:ea typeface="Arial"/>
                <a:cs typeface="Arial"/>
                <a:sym typeface="Arial"/>
              </a:rPr>
              <a:t>Gradient descent</a:t>
            </a:r>
            <a:endParaRPr b="1" sz="3600">
              <a:solidFill>
                <a:srgbClr val="46484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9" name="Google Shape;349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110705" y="123825"/>
            <a:ext cx="930903" cy="982164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19"/>
          <p:cNvSpPr/>
          <p:nvPr/>
        </p:nvSpPr>
        <p:spPr>
          <a:xfrm>
            <a:off x="6502657" y="6263532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D92027"/>
          </a:solidFill>
          <a:ln cap="flat" cmpd="sng" w="12700">
            <a:solidFill>
              <a:srgbClr val="D92027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1" name="Google Shape;351;p19"/>
          <p:cNvSpPr/>
          <p:nvPr/>
        </p:nvSpPr>
        <p:spPr>
          <a:xfrm>
            <a:off x="3777283" y="6242359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D92027"/>
          </a:solidFill>
          <a:ln cap="flat" cmpd="sng" w="12700">
            <a:solidFill>
              <a:srgbClr val="D92027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2" name="Google Shape;352;p19"/>
          <p:cNvSpPr/>
          <p:nvPr/>
        </p:nvSpPr>
        <p:spPr>
          <a:xfrm>
            <a:off x="6948494" y="6263532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D92027"/>
          </a:solidFill>
          <a:ln cap="flat" cmpd="sng" w="12700">
            <a:solidFill>
              <a:srgbClr val="D92027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3" name="Google Shape;353;p19"/>
          <p:cNvSpPr/>
          <p:nvPr/>
        </p:nvSpPr>
        <p:spPr>
          <a:xfrm>
            <a:off x="8580922" y="6251647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D92027"/>
          </a:solidFill>
          <a:ln cap="flat" cmpd="sng" w="12700">
            <a:solidFill>
              <a:srgbClr val="D92027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4" name="Google Shape;354;p19"/>
          <p:cNvSpPr/>
          <p:nvPr/>
        </p:nvSpPr>
        <p:spPr>
          <a:xfrm>
            <a:off x="7927524" y="6250531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D92027"/>
          </a:solidFill>
          <a:ln cap="flat" cmpd="sng" w="12700">
            <a:solidFill>
              <a:srgbClr val="D92027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5" name="Google Shape;355;p19"/>
          <p:cNvSpPr/>
          <p:nvPr/>
        </p:nvSpPr>
        <p:spPr>
          <a:xfrm>
            <a:off x="7424176" y="6250531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D92027"/>
          </a:solidFill>
          <a:ln cap="flat" cmpd="sng" w="12700">
            <a:solidFill>
              <a:srgbClr val="D92027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6" name="Google Shape;356;p19"/>
          <p:cNvSpPr/>
          <p:nvPr/>
        </p:nvSpPr>
        <p:spPr>
          <a:xfrm>
            <a:off x="8341203" y="6343014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8D98A7"/>
          </a:solidFill>
          <a:ln cap="flat" cmpd="sng" w="12700">
            <a:solidFill>
              <a:srgbClr val="8D98A7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7" name="Google Shape;357;p19"/>
          <p:cNvSpPr/>
          <p:nvPr/>
        </p:nvSpPr>
        <p:spPr>
          <a:xfrm>
            <a:off x="7265687" y="6330013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8D98A7"/>
          </a:solidFill>
          <a:ln cap="flat" cmpd="sng" w="12700">
            <a:solidFill>
              <a:srgbClr val="8D98A7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8" name="Google Shape;358;p19"/>
          <p:cNvSpPr/>
          <p:nvPr/>
        </p:nvSpPr>
        <p:spPr>
          <a:xfrm>
            <a:off x="6572014" y="6356016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46484A"/>
          </a:solidFill>
          <a:ln cap="flat" cmpd="sng" w="12700">
            <a:solidFill>
              <a:srgbClr val="46484A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9" name="Google Shape;359;p19"/>
          <p:cNvSpPr/>
          <p:nvPr/>
        </p:nvSpPr>
        <p:spPr>
          <a:xfrm>
            <a:off x="9141097" y="6238274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D92027"/>
          </a:solidFill>
          <a:ln cap="flat" cmpd="sng" w="12700">
            <a:solidFill>
              <a:srgbClr val="D92027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0" name="Google Shape;360;p19"/>
          <p:cNvSpPr/>
          <p:nvPr/>
        </p:nvSpPr>
        <p:spPr>
          <a:xfrm>
            <a:off x="8746198" y="6347100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46484A"/>
          </a:solidFill>
          <a:ln cap="flat" cmpd="sng" w="12700">
            <a:solidFill>
              <a:srgbClr val="46484A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1" name="Google Shape;361;p19"/>
          <p:cNvSpPr/>
          <p:nvPr/>
        </p:nvSpPr>
        <p:spPr>
          <a:xfrm>
            <a:off x="7566660" y="6356016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46484A"/>
          </a:solidFill>
          <a:ln cap="flat" cmpd="sng" w="12700">
            <a:solidFill>
              <a:srgbClr val="46484A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2" name="Google Shape;362;p19"/>
          <p:cNvSpPr/>
          <p:nvPr/>
        </p:nvSpPr>
        <p:spPr>
          <a:xfrm>
            <a:off x="9368179" y="6356016"/>
            <a:ext cx="2812953" cy="49846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3" name="Google Shape;363;p19"/>
          <p:cNvPicPr preferRelativeResize="0"/>
          <p:nvPr/>
        </p:nvPicPr>
        <p:blipFill rotWithShape="1">
          <a:blip r:embed="rId5">
            <a:alphaModFix/>
          </a:blip>
          <a:srcRect b="73472" l="0" r="34539" t="0"/>
          <a:stretch/>
        </p:blipFill>
        <p:spPr>
          <a:xfrm>
            <a:off x="7938169" y="6074100"/>
            <a:ext cx="4245498" cy="780376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pic>
        <p:nvPicPr>
          <p:cNvPr id="364" name="Google Shape;364;p19"/>
          <p:cNvPicPr preferRelativeResize="0"/>
          <p:nvPr/>
        </p:nvPicPr>
        <p:blipFill rotWithShape="1">
          <a:blip r:embed="rId6">
            <a:alphaModFix/>
          </a:blip>
          <a:srcRect b="73472" l="0" r="34539" t="0"/>
          <a:stretch/>
        </p:blipFill>
        <p:spPr>
          <a:xfrm>
            <a:off x="7146304" y="5930537"/>
            <a:ext cx="5045696" cy="927463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sp>
        <p:nvSpPr>
          <p:cNvPr id="365" name="Google Shape;365;p19"/>
          <p:cNvSpPr txBox="1"/>
          <p:nvPr/>
        </p:nvSpPr>
        <p:spPr>
          <a:xfrm>
            <a:off x="10244217" y="6473196"/>
            <a:ext cx="1936915" cy="36933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Grow Through</a:t>
            </a:r>
            <a:endParaRPr b="1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6" name="Google Shape;366;p19"/>
          <p:cNvPicPr preferRelativeResize="0"/>
          <p:nvPr/>
        </p:nvPicPr>
        <p:blipFill rotWithShape="1">
          <a:blip r:embed="rId7">
            <a:alphaModFix/>
          </a:blip>
          <a:srcRect b="73472" l="0" r="34539" t="0"/>
          <a:stretch/>
        </p:blipFill>
        <p:spPr>
          <a:xfrm>
            <a:off x="8629531" y="6203173"/>
            <a:ext cx="3562469" cy="654827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sp>
        <p:nvSpPr>
          <p:cNvPr id="367" name="Google Shape;367;p19"/>
          <p:cNvSpPr/>
          <p:nvPr/>
        </p:nvSpPr>
        <p:spPr>
          <a:xfrm>
            <a:off x="966421" y="6263532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D92027"/>
          </a:solidFill>
          <a:ln cap="flat" cmpd="sng" w="12700">
            <a:solidFill>
              <a:srgbClr val="D92027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8" name="Google Shape;368;p19"/>
          <p:cNvSpPr/>
          <p:nvPr/>
        </p:nvSpPr>
        <p:spPr>
          <a:xfrm>
            <a:off x="2598849" y="6251647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D92027"/>
          </a:solidFill>
          <a:ln cap="flat" cmpd="sng" w="12700">
            <a:solidFill>
              <a:srgbClr val="D92027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9" name="Google Shape;369;p19"/>
          <p:cNvSpPr/>
          <p:nvPr/>
        </p:nvSpPr>
        <p:spPr>
          <a:xfrm>
            <a:off x="1945451" y="6250531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D92027"/>
          </a:solidFill>
          <a:ln cap="flat" cmpd="sng" w="12700">
            <a:solidFill>
              <a:srgbClr val="D92027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0" name="Google Shape;370;p19"/>
          <p:cNvSpPr/>
          <p:nvPr/>
        </p:nvSpPr>
        <p:spPr>
          <a:xfrm>
            <a:off x="1442103" y="6250531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D92027"/>
          </a:solidFill>
          <a:ln cap="flat" cmpd="sng" w="12700">
            <a:solidFill>
              <a:srgbClr val="D92027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1" name="Google Shape;371;p19"/>
          <p:cNvSpPr/>
          <p:nvPr/>
        </p:nvSpPr>
        <p:spPr>
          <a:xfrm>
            <a:off x="309197" y="6237529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D92027"/>
          </a:solidFill>
          <a:ln cap="flat" cmpd="sng" w="12700">
            <a:solidFill>
              <a:srgbClr val="D92027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2" name="Google Shape;372;p19"/>
          <p:cNvSpPr/>
          <p:nvPr/>
        </p:nvSpPr>
        <p:spPr>
          <a:xfrm>
            <a:off x="0" y="6356016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8D98A7"/>
          </a:solidFill>
          <a:ln cap="flat" cmpd="sng" w="12700">
            <a:solidFill>
              <a:srgbClr val="8D98A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3" name="Google Shape;373;p19"/>
          <p:cNvSpPr/>
          <p:nvPr/>
        </p:nvSpPr>
        <p:spPr>
          <a:xfrm>
            <a:off x="2359130" y="6343014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8D98A7"/>
          </a:solidFill>
          <a:ln cap="flat" cmpd="sng" w="12700">
            <a:solidFill>
              <a:srgbClr val="8D98A7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4" name="Google Shape;374;p19"/>
          <p:cNvSpPr/>
          <p:nvPr/>
        </p:nvSpPr>
        <p:spPr>
          <a:xfrm>
            <a:off x="1283614" y="6330013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8D98A7"/>
          </a:solidFill>
          <a:ln cap="flat" cmpd="sng" w="12700">
            <a:solidFill>
              <a:srgbClr val="8D98A7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5" name="Google Shape;375;p19"/>
          <p:cNvSpPr/>
          <p:nvPr/>
        </p:nvSpPr>
        <p:spPr>
          <a:xfrm>
            <a:off x="589941" y="6356016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46484A"/>
          </a:solidFill>
          <a:ln cap="flat" cmpd="sng" w="12700">
            <a:solidFill>
              <a:srgbClr val="46484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6" name="Google Shape;376;p19"/>
          <p:cNvSpPr/>
          <p:nvPr/>
        </p:nvSpPr>
        <p:spPr>
          <a:xfrm>
            <a:off x="3159024" y="6238274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D92027"/>
          </a:solidFill>
          <a:ln cap="flat" cmpd="sng" w="12700">
            <a:solidFill>
              <a:srgbClr val="D92027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7" name="Google Shape;377;p19"/>
          <p:cNvSpPr/>
          <p:nvPr/>
        </p:nvSpPr>
        <p:spPr>
          <a:xfrm>
            <a:off x="2764125" y="6347100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46484A"/>
          </a:solidFill>
          <a:ln cap="flat" cmpd="sng" w="12700">
            <a:solidFill>
              <a:srgbClr val="46484A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8" name="Google Shape;378;p19"/>
          <p:cNvSpPr/>
          <p:nvPr/>
        </p:nvSpPr>
        <p:spPr>
          <a:xfrm>
            <a:off x="1584587" y="6356016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46484A"/>
          </a:solidFill>
          <a:ln cap="flat" cmpd="sng" w="12700">
            <a:solidFill>
              <a:srgbClr val="46484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9" name="Google Shape;379;p19"/>
          <p:cNvSpPr/>
          <p:nvPr/>
        </p:nvSpPr>
        <p:spPr>
          <a:xfrm>
            <a:off x="3468780" y="6351558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8D98A7"/>
          </a:solidFill>
          <a:ln cap="flat" cmpd="sng" w="12700">
            <a:solidFill>
              <a:srgbClr val="8D98A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0" name="Google Shape;380;p19"/>
          <p:cNvSpPr/>
          <p:nvPr/>
        </p:nvSpPr>
        <p:spPr>
          <a:xfrm>
            <a:off x="4414046" y="6263532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D92027"/>
          </a:solidFill>
          <a:ln cap="flat" cmpd="sng" w="12700">
            <a:solidFill>
              <a:srgbClr val="D92027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1" name="Google Shape;381;p19"/>
          <p:cNvSpPr/>
          <p:nvPr/>
        </p:nvSpPr>
        <p:spPr>
          <a:xfrm>
            <a:off x="6046473" y="6251647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D92027"/>
          </a:solidFill>
          <a:ln cap="flat" cmpd="sng" w="12700">
            <a:solidFill>
              <a:srgbClr val="D92027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2" name="Google Shape;382;p19"/>
          <p:cNvSpPr/>
          <p:nvPr/>
        </p:nvSpPr>
        <p:spPr>
          <a:xfrm>
            <a:off x="5393076" y="6250531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D92027"/>
          </a:solidFill>
          <a:ln cap="flat" cmpd="sng" w="12700">
            <a:solidFill>
              <a:srgbClr val="D92027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3" name="Google Shape;383;p19"/>
          <p:cNvSpPr/>
          <p:nvPr/>
        </p:nvSpPr>
        <p:spPr>
          <a:xfrm>
            <a:off x="4889728" y="6250531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D92027"/>
          </a:solidFill>
          <a:ln cap="flat" cmpd="sng" w="12700">
            <a:solidFill>
              <a:srgbClr val="D92027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4" name="Google Shape;384;p19"/>
          <p:cNvSpPr/>
          <p:nvPr/>
        </p:nvSpPr>
        <p:spPr>
          <a:xfrm>
            <a:off x="5806755" y="6343014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8D98A7"/>
          </a:solidFill>
          <a:ln cap="flat" cmpd="sng" w="12700">
            <a:solidFill>
              <a:srgbClr val="8D98A7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5" name="Google Shape;385;p19"/>
          <p:cNvSpPr/>
          <p:nvPr/>
        </p:nvSpPr>
        <p:spPr>
          <a:xfrm>
            <a:off x="4731239" y="6330013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8D98A7"/>
          </a:solidFill>
          <a:ln cap="flat" cmpd="sng" w="12700">
            <a:solidFill>
              <a:srgbClr val="8D98A7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6" name="Google Shape;386;p19"/>
          <p:cNvSpPr/>
          <p:nvPr/>
        </p:nvSpPr>
        <p:spPr>
          <a:xfrm>
            <a:off x="4037566" y="6356016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46484A"/>
          </a:solidFill>
          <a:ln cap="flat" cmpd="sng" w="12700">
            <a:solidFill>
              <a:srgbClr val="46484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7" name="Google Shape;387;p19"/>
          <p:cNvSpPr/>
          <p:nvPr/>
        </p:nvSpPr>
        <p:spPr>
          <a:xfrm>
            <a:off x="6221527" y="6359540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46484A"/>
          </a:solidFill>
          <a:ln cap="flat" cmpd="sng" w="12700">
            <a:solidFill>
              <a:srgbClr val="46484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8" name="Google Shape;388;p19"/>
          <p:cNvSpPr/>
          <p:nvPr/>
        </p:nvSpPr>
        <p:spPr>
          <a:xfrm>
            <a:off x="5032212" y="6356016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46484A"/>
          </a:solidFill>
          <a:ln cap="flat" cmpd="sng" w="12700">
            <a:solidFill>
              <a:srgbClr val="46484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20"/>
          <p:cNvSpPr txBox="1"/>
          <p:nvPr/>
        </p:nvSpPr>
        <p:spPr>
          <a:xfrm>
            <a:off x="352425" y="323850"/>
            <a:ext cx="4848225" cy="861774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rgbClr val="D92027"/>
                </a:solidFill>
                <a:latin typeface="Arial"/>
                <a:ea typeface="Arial"/>
                <a:cs typeface="Arial"/>
                <a:sym typeface="Arial"/>
              </a:rPr>
              <a:t>Session 2</a:t>
            </a:r>
            <a:endParaRPr b="1" sz="5000">
              <a:solidFill>
                <a:srgbClr val="D9202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4" name="Google Shape;394;p20"/>
          <p:cNvSpPr txBox="1"/>
          <p:nvPr/>
        </p:nvSpPr>
        <p:spPr>
          <a:xfrm>
            <a:off x="352425" y="1235214"/>
            <a:ext cx="4942386" cy="646331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46484A"/>
                </a:solidFill>
                <a:latin typeface="Arial"/>
                <a:ea typeface="Arial"/>
                <a:cs typeface="Arial"/>
                <a:sym typeface="Arial"/>
              </a:rPr>
              <a:t>Gradient descent</a:t>
            </a:r>
            <a:endParaRPr b="1" sz="3600">
              <a:solidFill>
                <a:srgbClr val="46484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5" name="Google Shape;395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110705" y="123825"/>
            <a:ext cx="930903" cy="982164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p20"/>
          <p:cNvSpPr/>
          <p:nvPr/>
        </p:nvSpPr>
        <p:spPr>
          <a:xfrm>
            <a:off x="6502657" y="6263532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D92027"/>
          </a:solidFill>
          <a:ln cap="flat" cmpd="sng" w="12700">
            <a:solidFill>
              <a:srgbClr val="D92027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7" name="Google Shape;397;p20"/>
          <p:cNvSpPr/>
          <p:nvPr/>
        </p:nvSpPr>
        <p:spPr>
          <a:xfrm>
            <a:off x="3777283" y="6242359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D92027"/>
          </a:solidFill>
          <a:ln cap="flat" cmpd="sng" w="12700">
            <a:solidFill>
              <a:srgbClr val="D92027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8" name="Google Shape;398;p20"/>
          <p:cNvSpPr/>
          <p:nvPr/>
        </p:nvSpPr>
        <p:spPr>
          <a:xfrm>
            <a:off x="6948494" y="6263532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D92027"/>
          </a:solidFill>
          <a:ln cap="flat" cmpd="sng" w="12700">
            <a:solidFill>
              <a:srgbClr val="D92027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9" name="Google Shape;399;p20"/>
          <p:cNvSpPr/>
          <p:nvPr/>
        </p:nvSpPr>
        <p:spPr>
          <a:xfrm>
            <a:off x="8580922" y="6251647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D92027"/>
          </a:solidFill>
          <a:ln cap="flat" cmpd="sng" w="12700">
            <a:solidFill>
              <a:srgbClr val="D92027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0" name="Google Shape;400;p20"/>
          <p:cNvSpPr/>
          <p:nvPr/>
        </p:nvSpPr>
        <p:spPr>
          <a:xfrm>
            <a:off x="7927524" y="6250531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D92027"/>
          </a:solidFill>
          <a:ln cap="flat" cmpd="sng" w="12700">
            <a:solidFill>
              <a:srgbClr val="D92027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1" name="Google Shape;401;p20"/>
          <p:cNvSpPr/>
          <p:nvPr/>
        </p:nvSpPr>
        <p:spPr>
          <a:xfrm>
            <a:off x="7424176" y="6250531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D92027"/>
          </a:solidFill>
          <a:ln cap="flat" cmpd="sng" w="12700">
            <a:solidFill>
              <a:srgbClr val="D92027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2" name="Google Shape;402;p20"/>
          <p:cNvSpPr/>
          <p:nvPr/>
        </p:nvSpPr>
        <p:spPr>
          <a:xfrm>
            <a:off x="8341203" y="6343014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8D98A7"/>
          </a:solidFill>
          <a:ln cap="flat" cmpd="sng" w="12700">
            <a:solidFill>
              <a:srgbClr val="8D98A7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3" name="Google Shape;403;p20"/>
          <p:cNvSpPr/>
          <p:nvPr/>
        </p:nvSpPr>
        <p:spPr>
          <a:xfrm>
            <a:off x="7265687" y="6330013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8D98A7"/>
          </a:solidFill>
          <a:ln cap="flat" cmpd="sng" w="12700">
            <a:solidFill>
              <a:srgbClr val="8D98A7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4" name="Google Shape;404;p20"/>
          <p:cNvSpPr/>
          <p:nvPr/>
        </p:nvSpPr>
        <p:spPr>
          <a:xfrm>
            <a:off x="6572014" y="6356016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46484A"/>
          </a:solidFill>
          <a:ln cap="flat" cmpd="sng" w="12700">
            <a:solidFill>
              <a:srgbClr val="46484A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5" name="Google Shape;405;p20"/>
          <p:cNvSpPr/>
          <p:nvPr/>
        </p:nvSpPr>
        <p:spPr>
          <a:xfrm>
            <a:off x="9141097" y="6238274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D92027"/>
          </a:solidFill>
          <a:ln cap="flat" cmpd="sng" w="12700">
            <a:solidFill>
              <a:srgbClr val="D92027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6" name="Google Shape;406;p20"/>
          <p:cNvSpPr/>
          <p:nvPr/>
        </p:nvSpPr>
        <p:spPr>
          <a:xfrm>
            <a:off x="8746198" y="6347100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46484A"/>
          </a:solidFill>
          <a:ln cap="flat" cmpd="sng" w="12700">
            <a:solidFill>
              <a:srgbClr val="46484A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7" name="Google Shape;407;p20"/>
          <p:cNvSpPr/>
          <p:nvPr/>
        </p:nvSpPr>
        <p:spPr>
          <a:xfrm>
            <a:off x="7566660" y="6356016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46484A"/>
          </a:solidFill>
          <a:ln cap="flat" cmpd="sng" w="12700">
            <a:solidFill>
              <a:srgbClr val="46484A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8" name="Google Shape;408;p20"/>
          <p:cNvSpPr/>
          <p:nvPr/>
        </p:nvSpPr>
        <p:spPr>
          <a:xfrm>
            <a:off x="9368179" y="6356016"/>
            <a:ext cx="2812953" cy="49846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9" name="Google Shape;409;p20"/>
          <p:cNvPicPr preferRelativeResize="0"/>
          <p:nvPr/>
        </p:nvPicPr>
        <p:blipFill rotWithShape="1">
          <a:blip r:embed="rId4">
            <a:alphaModFix/>
          </a:blip>
          <a:srcRect b="73472" l="0" r="34539" t="0"/>
          <a:stretch/>
        </p:blipFill>
        <p:spPr>
          <a:xfrm>
            <a:off x="7938169" y="6074100"/>
            <a:ext cx="4245498" cy="780376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pic>
        <p:nvPicPr>
          <p:cNvPr id="410" name="Google Shape;410;p20"/>
          <p:cNvPicPr preferRelativeResize="0"/>
          <p:nvPr/>
        </p:nvPicPr>
        <p:blipFill rotWithShape="1">
          <a:blip r:embed="rId5">
            <a:alphaModFix/>
          </a:blip>
          <a:srcRect b="73472" l="0" r="34539" t="0"/>
          <a:stretch/>
        </p:blipFill>
        <p:spPr>
          <a:xfrm>
            <a:off x="7146304" y="5930537"/>
            <a:ext cx="5045696" cy="927463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sp>
        <p:nvSpPr>
          <p:cNvPr id="411" name="Google Shape;411;p20"/>
          <p:cNvSpPr txBox="1"/>
          <p:nvPr/>
        </p:nvSpPr>
        <p:spPr>
          <a:xfrm>
            <a:off x="10244217" y="6473196"/>
            <a:ext cx="1936915" cy="36933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Grow Through</a:t>
            </a:r>
            <a:endParaRPr b="1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2" name="Google Shape;412;p20"/>
          <p:cNvPicPr preferRelativeResize="0"/>
          <p:nvPr/>
        </p:nvPicPr>
        <p:blipFill rotWithShape="1">
          <a:blip r:embed="rId6">
            <a:alphaModFix/>
          </a:blip>
          <a:srcRect b="73472" l="0" r="34539" t="0"/>
          <a:stretch/>
        </p:blipFill>
        <p:spPr>
          <a:xfrm>
            <a:off x="8629531" y="6203173"/>
            <a:ext cx="3562469" cy="654827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sp>
        <p:nvSpPr>
          <p:cNvPr id="413" name="Google Shape;413;p20"/>
          <p:cNvSpPr/>
          <p:nvPr/>
        </p:nvSpPr>
        <p:spPr>
          <a:xfrm>
            <a:off x="966421" y="6263532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D92027"/>
          </a:solidFill>
          <a:ln cap="flat" cmpd="sng" w="12700">
            <a:solidFill>
              <a:srgbClr val="D92027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4" name="Google Shape;414;p20"/>
          <p:cNvSpPr/>
          <p:nvPr/>
        </p:nvSpPr>
        <p:spPr>
          <a:xfrm>
            <a:off x="2598849" y="6251647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D92027"/>
          </a:solidFill>
          <a:ln cap="flat" cmpd="sng" w="12700">
            <a:solidFill>
              <a:srgbClr val="D92027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5" name="Google Shape;415;p20"/>
          <p:cNvSpPr/>
          <p:nvPr/>
        </p:nvSpPr>
        <p:spPr>
          <a:xfrm>
            <a:off x="1945451" y="6250531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D92027"/>
          </a:solidFill>
          <a:ln cap="flat" cmpd="sng" w="12700">
            <a:solidFill>
              <a:srgbClr val="D92027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6" name="Google Shape;416;p20"/>
          <p:cNvSpPr/>
          <p:nvPr/>
        </p:nvSpPr>
        <p:spPr>
          <a:xfrm>
            <a:off x="1442103" y="6250531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D92027"/>
          </a:solidFill>
          <a:ln cap="flat" cmpd="sng" w="12700">
            <a:solidFill>
              <a:srgbClr val="D92027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7" name="Google Shape;417;p20"/>
          <p:cNvSpPr/>
          <p:nvPr/>
        </p:nvSpPr>
        <p:spPr>
          <a:xfrm>
            <a:off x="309197" y="6237529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D92027"/>
          </a:solidFill>
          <a:ln cap="flat" cmpd="sng" w="12700">
            <a:solidFill>
              <a:srgbClr val="D92027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8" name="Google Shape;418;p20"/>
          <p:cNvSpPr/>
          <p:nvPr/>
        </p:nvSpPr>
        <p:spPr>
          <a:xfrm>
            <a:off x="0" y="6356016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8D98A7"/>
          </a:solidFill>
          <a:ln cap="flat" cmpd="sng" w="12700">
            <a:solidFill>
              <a:srgbClr val="8D98A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9" name="Google Shape;419;p20"/>
          <p:cNvSpPr/>
          <p:nvPr/>
        </p:nvSpPr>
        <p:spPr>
          <a:xfrm>
            <a:off x="2359130" y="6343014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8D98A7"/>
          </a:solidFill>
          <a:ln cap="flat" cmpd="sng" w="12700">
            <a:solidFill>
              <a:srgbClr val="8D98A7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0" name="Google Shape;420;p20"/>
          <p:cNvSpPr/>
          <p:nvPr/>
        </p:nvSpPr>
        <p:spPr>
          <a:xfrm>
            <a:off x="1283614" y="6330013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8D98A7"/>
          </a:solidFill>
          <a:ln cap="flat" cmpd="sng" w="12700">
            <a:solidFill>
              <a:srgbClr val="8D98A7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1" name="Google Shape;421;p20"/>
          <p:cNvSpPr/>
          <p:nvPr/>
        </p:nvSpPr>
        <p:spPr>
          <a:xfrm>
            <a:off x="589941" y="6356016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46484A"/>
          </a:solidFill>
          <a:ln cap="flat" cmpd="sng" w="12700">
            <a:solidFill>
              <a:srgbClr val="46484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2" name="Google Shape;422;p20"/>
          <p:cNvSpPr/>
          <p:nvPr/>
        </p:nvSpPr>
        <p:spPr>
          <a:xfrm>
            <a:off x="3159024" y="6238274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D92027"/>
          </a:solidFill>
          <a:ln cap="flat" cmpd="sng" w="12700">
            <a:solidFill>
              <a:srgbClr val="D92027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3" name="Google Shape;423;p20"/>
          <p:cNvSpPr/>
          <p:nvPr/>
        </p:nvSpPr>
        <p:spPr>
          <a:xfrm>
            <a:off x="2764125" y="6347100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46484A"/>
          </a:solidFill>
          <a:ln cap="flat" cmpd="sng" w="12700">
            <a:solidFill>
              <a:srgbClr val="46484A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4" name="Google Shape;424;p20"/>
          <p:cNvSpPr/>
          <p:nvPr/>
        </p:nvSpPr>
        <p:spPr>
          <a:xfrm>
            <a:off x="1584587" y="6356016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46484A"/>
          </a:solidFill>
          <a:ln cap="flat" cmpd="sng" w="12700">
            <a:solidFill>
              <a:srgbClr val="46484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5" name="Google Shape;425;p20"/>
          <p:cNvSpPr/>
          <p:nvPr/>
        </p:nvSpPr>
        <p:spPr>
          <a:xfrm>
            <a:off x="3468780" y="6351558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8D98A7"/>
          </a:solidFill>
          <a:ln cap="flat" cmpd="sng" w="12700">
            <a:solidFill>
              <a:srgbClr val="8D98A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6" name="Google Shape;426;p20"/>
          <p:cNvSpPr/>
          <p:nvPr/>
        </p:nvSpPr>
        <p:spPr>
          <a:xfrm>
            <a:off x="4414046" y="6263532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D92027"/>
          </a:solidFill>
          <a:ln cap="flat" cmpd="sng" w="12700">
            <a:solidFill>
              <a:srgbClr val="D92027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7" name="Google Shape;427;p20"/>
          <p:cNvSpPr/>
          <p:nvPr/>
        </p:nvSpPr>
        <p:spPr>
          <a:xfrm>
            <a:off x="6046473" y="6251647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D92027"/>
          </a:solidFill>
          <a:ln cap="flat" cmpd="sng" w="12700">
            <a:solidFill>
              <a:srgbClr val="D92027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8" name="Google Shape;428;p20"/>
          <p:cNvSpPr/>
          <p:nvPr/>
        </p:nvSpPr>
        <p:spPr>
          <a:xfrm>
            <a:off x="5393076" y="6250531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D92027"/>
          </a:solidFill>
          <a:ln cap="flat" cmpd="sng" w="12700">
            <a:solidFill>
              <a:srgbClr val="D92027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9" name="Google Shape;429;p20"/>
          <p:cNvSpPr/>
          <p:nvPr/>
        </p:nvSpPr>
        <p:spPr>
          <a:xfrm>
            <a:off x="4889728" y="6250531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D92027"/>
          </a:solidFill>
          <a:ln cap="flat" cmpd="sng" w="12700">
            <a:solidFill>
              <a:srgbClr val="D92027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0" name="Google Shape;430;p20"/>
          <p:cNvSpPr/>
          <p:nvPr/>
        </p:nvSpPr>
        <p:spPr>
          <a:xfrm>
            <a:off x="5806755" y="6343014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8D98A7"/>
          </a:solidFill>
          <a:ln cap="flat" cmpd="sng" w="12700">
            <a:solidFill>
              <a:srgbClr val="8D98A7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1" name="Google Shape;431;p20"/>
          <p:cNvSpPr/>
          <p:nvPr/>
        </p:nvSpPr>
        <p:spPr>
          <a:xfrm>
            <a:off x="4731239" y="6330013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8D98A7"/>
          </a:solidFill>
          <a:ln cap="flat" cmpd="sng" w="12700">
            <a:solidFill>
              <a:srgbClr val="8D98A7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2" name="Google Shape;432;p20"/>
          <p:cNvSpPr/>
          <p:nvPr/>
        </p:nvSpPr>
        <p:spPr>
          <a:xfrm>
            <a:off x="4037566" y="6356016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46484A"/>
          </a:solidFill>
          <a:ln cap="flat" cmpd="sng" w="12700">
            <a:solidFill>
              <a:srgbClr val="46484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3" name="Google Shape;433;p20"/>
          <p:cNvSpPr/>
          <p:nvPr/>
        </p:nvSpPr>
        <p:spPr>
          <a:xfrm>
            <a:off x="6221527" y="6359540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46484A"/>
          </a:solidFill>
          <a:ln cap="flat" cmpd="sng" w="12700">
            <a:solidFill>
              <a:srgbClr val="46484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4" name="Google Shape;434;p20"/>
          <p:cNvSpPr/>
          <p:nvPr/>
        </p:nvSpPr>
        <p:spPr>
          <a:xfrm>
            <a:off x="5032212" y="6356016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46484A"/>
          </a:solidFill>
          <a:ln cap="flat" cmpd="sng" w="12700">
            <a:solidFill>
              <a:srgbClr val="46484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35" name="Google Shape;435;p2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579193" y="724079"/>
            <a:ext cx="5152968" cy="2746648"/>
          </a:xfrm>
          <a:prstGeom prst="rect">
            <a:avLst/>
          </a:prstGeom>
          <a:noFill/>
          <a:ln>
            <a:noFill/>
          </a:ln>
        </p:spPr>
      </p:pic>
      <p:sp>
        <p:nvSpPr>
          <p:cNvPr id="436" name="Google Shape;436;p20"/>
          <p:cNvSpPr txBox="1"/>
          <p:nvPr/>
        </p:nvSpPr>
        <p:spPr>
          <a:xfrm>
            <a:off x="257774" y="1948025"/>
            <a:ext cx="4774438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 start with an initial value then we keep changing until we reach a local minimum.</a:t>
            </a:r>
            <a:endParaRPr/>
          </a:p>
        </p:txBody>
      </p:sp>
      <p:pic>
        <p:nvPicPr>
          <p:cNvPr id="437" name="Google Shape;437;p2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31435" y="3350318"/>
            <a:ext cx="4855177" cy="2567062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p2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738040" y="3487253"/>
            <a:ext cx="4730817" cy="243631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39" name="Google Shape;439;p20"/>
          <p:cNvCxnSpPr/>
          <p:nvPr/>
        </p:nvCxnSpPr>
        <p:spPr>
          <a:xfrm flipH="1" rot="10800000">
            <a:off x="3159024" y="3614057"/>
            <a:ext cx="2403186" cy="1619794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440" name="Google Shape;440;p20"/>
          <p:cNvCxnSpPr/>
          <p:nvPr/>
        </p:nvCxnSpPr>
        <p:spPr>
          <a:xfrm rot="10800000">
            <a:off x="5904411" y="3614057"/>
            <a:ext cx="4186751" cy="1419497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441" name="Google Shape;441;p20"/>
          <p:cNvSpPr txBox="1"/>
          <p:nvPr/>
        </p:nvSpPr>
        <p:spPr>
          <a:xfrm>
            <a:off x="5104724" y="2969997"/>
            <a:ext cx="1302008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Local minimum</a:t>
            </a:r>
            <a:endParaRPr sz="180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21"/>
          <p:cNvSpPr txBox="1"/>
          <p:nvPr/>
        </p:nvSpPr>
        <p:spPr>
          <a:xfrm>
            <a:off x="274022" y="184020"/>
            <a:ext cx="4848225" cy="861774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rgbClr val="D92027"/>
                </a:solidFill>
                <a:latin typeface="Arial"/>
                <a:ea typeface="Arial"/>
                <a:cs typeface="Arial"/>
                <a:sym typeface="Arial"/>
              </a:rPr>
              <a:t>Session 2</a:t>
            </a:r>
            <a:endParaRPr b="1" sz="5000">
              <a:solidFill>
                <a:srgbClr val="D9202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7" name="Google Shape;447;p21"/>
          <p:cNvSpPr txBox="1"/>
          <p:nvPr/>
        </p:nvSpPr>
        <p:spPr>
          <a:xfrm>
            <a:off x="274022" y="1074934"/>
            <a:ext cx="7564553" cy="646331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46484A"/>
                </a:solidFill>
                <a:latin typeface="Arial"/>
                <a:ea typeface="Arial"/>
                <a:cs typeface="Arial"/>
                <a:sym typeface="Arial"/>
              </a:rPr>
              <a:t>Gradient descent algorithm</a:t>
            </a:r>
            <a:endParaRPr b="1" sz="3600">
              <a:solidFill>
                <a:srgbClr val="46484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8" name="Google Shape;448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110705" y="123825"/>
            <a:ext cx="930903" cy="982164"/>
          </a:xfrm>
          <a:prstGeom prst="rect">
            <a:avLst/>
          </a:prstGeom>
          <a:noFill/>
          <a:ln>
            <a:noFill/>
          </a:ln>
        </p:spPr>
      </p:pic>
      <p:sp>
        <p:nvSpPr>
          <p:cNvPr id="449" name="Google Shape;449;p21"/>
          <p:cNvSpPr/>
          <p:nvPr/>
        </p:nvSpPr>
        <p:spPr>
          <a:xfrm>
            <a:off x="6502657" y="6263532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D92027"/>
          </a:solidFill>
          <a:ln cap="flat" cmpd="sng" w="12700">
            <a:solidFill>
              <a:srgbClr val="D92027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0" name="Google Shape;450;p21"/>
          <p:cNvSpPr/>
          <p:nvPr/>
        </p:nvSpPr>
        <p:spPr>
          <a:xfrm>
            <a:off x="3777283" y="6242359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D92027"/>
          </a:solidFill>
          <a:ln cap="flat" cmpd="sng" w="12700">
            <a:solidFill>
              <a:srgbClr val="D92027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1" name="Google Shape;451;p21"/>
          <p:cNvSpPr/>
          <p:nvPr/>
        </p:nvSpPr>
        <p:spPr>
          <a:xfrm>
            <a:off x="6948494" y="6263532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D92027"/>
          </a:solidFill>
          <a:ln cap="flat" cmpd="sng" w="12700">
            <a:solidFill>
              <a:srgbClr val="D92027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2" name="Google Shape;452;p21"/>
          <p:cNvSpPr/>
          <p:nvPr/>
        </p:nvSpPr>
        <p:spPr>
          <a:xfrm>
            <a:off x="8580922" y="6251647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D92027"/>
          </a:solidFill>
          <a:ln cap="flat" cmpd="sng" w="12700">
            <a:solidFill>
              <a:srgbClr val="D92027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3" name="Google Shape;453;p21"/>
          <p:cNvSpPr/>
          <p:nvPr/>
        </p:nvSpPr>
        <p:spPr>
          <a:xfrm>
            <a:off x="7927524" y="6250531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D92027"/>
          </a:solidFill>
          <a:ln cap="flat" cmpd="sng" w="12700">
            <a:solidFill>
              <a:srgbClr val="D92027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4" name="Google Shape;454;p21"/>
          <p:cNvSpPr/>
          <p:nvPr/>
        </p:nvSpPr>
        <p:spPr>
          <a:xfrm>
            <a:off x="7424176" y="6250531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D92027"/>
          </a:solidFill>
          <a:ln cap="flat" cmpd="sng" w="12700">
            <a:solidFill>
              <a:srgbClr val="D92027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5" name="Google Shape;455;p21"/>
          <p:cNvSpPr/>
          <p:nvPr/>
        </p:nvSpPr>
        <p:spPr>
          <a:xfrm>
            <a:off x="8341203" y="6343014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8D98A7"/>
          </a:solidFill>
          <a:ln cap="flat" cmpd="sng" w="12700">
            <a:solidFill>
              <a:srgbClr val="8D98A7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6" name="Google Shape;456;p21"/>
          <p:cNvSpPr/>
          <p:nvPr/>
        </p:nvSpPr>
        <p:spPr>
          <a:xfrm>
            <a:off x="7265687" y="6330013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8D98A7"/>
          </a:solidFill>
          <a:ln cap="flat" cmpd="sng" w="12700">
            <a:solidFill>
              <a:srgbClr val="8D98A7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7" name="Google Shape;457;p21"/>
          <p:cNvSpPr/>
          <p:nvPr/>
        </p:nvSpPr>
        <p:spPr>
          <a:xfrm>
            <a:off x="6572014" y="6356016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46484A"/>
          </a:solidFill>
          <a:ln cap="flat" cmpd="sng" w="12700">
            <a:solidFill>
              <a:srgbClr val="46484A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8" name="Google Shape;458;p21"/>
          <p:cNvSpPr/>
          <p:nvPr/>
        </p:nvSpPr>
        <p:spPr>
          <a:xfrm>
            <a:off x="9141097" y="6238274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D92027"/>
          </a:solidFill>
          <a:ln cap="flat" cmpd="sng" w="12700">
            <a:solidFill>
              <a:srgbClr val="D92027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9" name="Google Shape;459;p21"/>
          <p:cNvSpPr/>
          <p:nvPr/>
        </p:nvSpPr>
        <p:spPr>
          <a:xfrm>
            <a:off x="8746198" y="6347100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46484A"/>
          </a:solidFill>
          <a:ln cap="flat" cmpd="sng" w="12700">
            <a:solidFill>
              <a:srgbClr val="46484A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0" name="Google Shape;460;p21"/>
          <p:cNvSpPr/>
          <p:nvPr/>
        </p:nvSpPr>
        <p:spPr>
          <a:xfrm>
            <a:off x="7566660" y="6356016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46484A"/>
          </a:solidFill>
          <a:ln cap="flat" cmpd="sng" w="12700">
            <a:solidFill>
              <a:srgbClr val="46484A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1" name="Google Shape;461;p21"/>
          <p:cNvSpPr/>
          <p:nvPr/>
        </p:nvSpPr>
        <p:spPr>
          <a:xfrm>
            <a:off x="9368179" y="6356016"/>
            <a:ext cx="2812953" cy="49846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62" name="Google Shape;462;p21"/>
          <p:cNvPicPr preferRelativeResize="0"/>
          <p:nvPr/>
        </p:nvPicPr>
        <p:blipFill rotWithShape="1">
          <a:blip r:embed="rId4">
            <a:alphaModFix/>
          </a:blip>
          <a:srcRect b="73472" l="0" r="34539" t="0"/>
          <a:stretch/>
        </p:blipFill>
        <p:spPr>
          <a:xfrm>
            <a:off x="7938169" y="6074100"/>
            <a:ext cx="4245498" cy="780376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pic>
        <p:nvPicPr>
          <p:cNvPr id="463" name="Google Shape;463;p21"/>
          <p:cNvPicPr preferRelativeResize="0"/>
          <p:nvPr/>
        </p:nvPicPr>
        <p:blipFill rotWithShape="1">
          <a:blip r:embed="rId5">
            <a:alphaModFix/>
          </a:blip>
          <a:srcRect b="73472" l="0" r="34539" t="0"/>
          <a:stretch/>
        </p:blipFill>
        <p:spPr>
          <a:xfrm>
            <a:off x="7146304" y="5930537"/>
            <a:ext cx="5045696" cy="927463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sp>
        <p:nvSpPr>
          <p:cNvPr id="464" name="Google Shape;464;p21"/>
          <p:cNvSpPr txBox="1"/>
          <p:nvPr/>
        </p:nvSpPr>
        <p:spPr>
          <a:xfrm>
            <a:off x="10244217" y="6473196"/>
            <a:ext cx="1936915" cy="36933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Grow Through</a:t>
            </a:r>
            <a:endParaRPr b="1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65" name="Google Shape;465;p21"/>
          <p:cNvPicPr preferRelativeResize="0"/>
          <p:nvPr/>
        </p:nvPicPr>
        <p:blipFill rotWithShape="1">
          <a:blip r:embed="rId6">
            <a:alphaModFix/>
          </a:blip>
          <a:srcRect b="73472" l="0" r="34539" t="0"/>
          <a:stretch/>
        </p:blipFill>
        <p:spPr>
          <a:xfrm>
            <a:off x="8629531" y="6203173"/>
            <a:ext cx="3562469" cy="654827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sp>
        <p:nvSpPr>
          <p:cNvPr id="466" name="Google Shape;466;p21"/>
          <p:cNvSpPr/>
          <p:nvPr/>
        </p:nvSpPr>
        <p:spPr>
          <a:xfrm>
            <a:off x="966421" y="6263532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D92027"/>
          </a:solidFill>
          <a:ln cap="flat" cmpd="sng" w="12700">
            <a:solidFill>
              <a:srgbClr val="D92027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7" name="Google Shape;467;p21"/>
          <p:cNvSpPr/>
          <p:nvPr/>
        </p:nvSpPr>
        <p:spPr>
          <a:xfrm>
            <a:off x="2598849" y="6251647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D92027"/>
          </a:solidFill>
          <a:ln cap="flat" cmpd="sng" w="12700">
            <a:solidFill>
              <a:srgbClr val="D92027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8" name="Google Shape;468;p21"/>
          <p:cNvSpPr/>
          <p:nvPr/>
        </p:nvSpPr>
        <p:spPr>
          <a:xfrm>
            <a:off x="1945451" y="6250531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D92027"/>
          </a:solidFill>
          <a:ln cap="flat" cmpd="sng" w="12700">
            <a:solidFill>
              <a:srgbClr val="D92027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9" name="Google Shape;469;p21"/>
          <p:cNvSpPr/>
          <p:nvPr/>
        </p:nvSpPr>
        <p:spPr>
          <a:xfrm>
            <a:off x="1442103" y="6250531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D92027"/>
          </a:solidFill>
          <a:ln cap="flat" cmpd="sng" w="12700">
            <a:solidFill>
              <a:srgbClr val="D92027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0" name="Google Shape;470;p21"/>
          <p:cNvSpPr/>
          <p:nvPr/>
        </p:nvSpPr>
        <p:spPr>
          <a:xfrm>
            <a:off x="309197" y="6237529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D92027"/>
          </a:solidFill>
          <a:ln cap="flat" cmpd="sng" w="12700">
            <a:solidFill>
              <a:srgbClr val="D92027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1" name="Google Shape;471;p21"/>
          <p:cNvSpPr/>
          <p:nvPr/>
        </p:nvSpPr>
        <p:spPr>
          <a:xfrm>
            <a:off x="0" y="6356016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8D98A7"/>
          </a:solidFill>
          <a:ln cap="flat" cmpd="sng" w="12700">
            <a:solidFill>
              <a:srgbClr val="8D98A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2" name="Google Shape;472;p21"/>
          <p:cNvSpPr/>
          <p:nvPr/>
        </p:nvSpPr>
        <p:spPr>
          <a:xfrm>
            <a:off x="2359130" y="6343014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8D98A7"/>
          </a:solidFill>
          <a:ln cap="flat" cmpd="sng" w="12700">
            <a:solidFill>
              <a:srgbClr val="8D98A7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3" name="Google Shape;473;p21"/>
          <p:cNvSpPr/>
          <p:nvPr/>
        </p:nvSpPr>
        <p:spPr>
          <a:xfrm>
            <a:off x="1283614" y="6330013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8D98A7"/>
          </a:solidFill>
          <a:ln cap="flat" cmpd="sng" w="12700">
            <a:solidFill>
              <a:srgbClr val="8D98A7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4" name="Google Shape;474;p21"/>
          <p:cNvSpPr/>
          <p:nvPr/>
        </p:nvSpPr>
        <p:spPr>
          <a:xfrm>
            <a:off x="589941" y="6356016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46484A"/>
          </a:solidFill>
          <a:ln cap="flat" cmpd="sng" w="12700">
            <a:solidFill>
              <a:srgbClr val="46484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5" name="Google Shape;475;p21"/>
          <p:cNvSpPr/>
          <p:nvPr/>
        </p:nvSpPr>
        <p:spPr>
          <a:xfrm>
            <a:off x="3159024" y="6238274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D92027"/>
          </a:solidFill>
          <a:ln cap="flat" cmpd="sng" w="12700">
            <a:solidFill>
              <a:srgbClr val="D92027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6" name="Google Shape;476;p21"/>
          <p:cNvSpPr/>
          <p:nvPr/>
        </p:nvSpPr>
        <p:spPr>
          <a:xfrm>
            <a:off x="2764125" y="6347100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46484A"/>
          </a:solidFill>
          <a:ln cap="flat" cmpd="sng" w="12700">
            <a:solidFill>
              <a:srgbClr val="46484A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7" name="Google Shape;477;p21"/>
          <p:cNvSpPr/>
          <p:nvPr/>
        </p:nvSpPr>
        <p:spPr>
          <a:xfrm>
            <a:off x="1584587" y="6356016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46484A"/>
          </a:solidFill>
          <a:ln cap="flat" cmpd="sng" w="12700">
            <a:solidFill>
              <a:srgbClr val="46484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8" name="Google Shape;478;p21"/>
          <p:cNvSpPr/>
          <p:nvPr/>
        </p:nvSpPr>
        <p:spPr>
          <a:xfrm>
            <a:off x="3468780" y="6351558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8D98A7"/>
          </a:solidFill>
          <a:ln cap="flat" cmpd="sng" w="12700">
            <a:solidFill>
              <a:srgbClr val="8D98A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9" name="Google Shape;479;p21"/>
          <p:cNvSpPr/>
          <p:nvPr/>
        </p:nvSpPr>
        <p:spPr>
          <a:xfrm>
            <a:off x="4414046" y="6263532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D92027"/>
          </a:solidFill>
          <a:ln cap="flat" cmpd="sng" w="12700">
            <a:solidFill>
              <a:srgbClr val="D92027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0" name="Google Shape;480;p21"/>
          <p:cNvSpPr/>
          <p:nvPr/>
        </p:nvSpPr>
        <p:spPr>
          <a:xfrm>
            <a:off x="6046473" y="6251647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D92027"/>
          </a:solidFill>
          <a:ln cap="flat" cmpd="sng" w="12700">
            <a:solidFill>
              <a:srgbClr val="D92027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1" name="Google Shape;481;p21"/>
          <p:cNvSpPr/>
          <p:nvPr/>
        </p:nvSpPr>
        <p:spPr>
          <a:xfrm>
            <a:off x="5393076" y="6250531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D92027"/>
          </a:solidFill>
          <a:ln cap="flat" cmpd="sng" w="12700">
            <a:solidFill>
              <a:srgbClr val="D92027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2" name="Google Shape;482;p21"/>
          <p:cNvSpPr/>
          <p:nvPr/>
        </p:nvSpPr>
        <p:spPr>
          <a:xfrm>
            <a:off x="4889728" y="6250531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D92027"/>
          </a:solidFill>
          <a:ln cap="flat" cmpd="sng" w="12700">
            <a:solidFill>
              <a:srgbClr val="D92027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3" name="Google Shape;483;p21"/>
          <p:cNvSpPr/>
          <p:nvPr/>
        </p:nvSpPr>
        <p:spPr>
          <a:xfrm>
            <a:off x="5806755" y="6343014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8D98A7"/>
          </a:solidFill>
          <a:ln cap="flat" cmpd="sng" w="12700">
            <a:solidFill>
              <a:srgbClr val="8D98A7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4" name="Google Shape;484;p21"/>
          <p:cNvSpPr/>
          <p:nvPr/>
        </p:nvSpPr>
        <p:spPr>
          <a:xfrm>
            <a:off x="4731239" y="6330013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8D98A7"/>
          </a:solidFill>
          <a:ln cap="flat" cmpd="sng" w="12700">
            <a:solidFill>
              <a:srgbClr val="8D98A7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5" name="Google Shape;485;p21"/>
          <p:cNvSpPr/>
          <p:nvPr/>
        </p:nvSpPr>
        <p:spPr>
          <a:xfrm>
            <a:off x="4037566" y="6356016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46484A"/>
          </a:solidFill>
          <a:ln cap="flat" cmpd="sng" w="12700">
            <a:solidFill>
              <a:srgbClr val="46484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6" name="Google Shape;486;p21"/>
          <p:cNvSpPr/>
          <p:nvPr/>
        </p:nvSpPr>
        <p:spPr>
          <a:xfrm>
            <a:off x="6221527" y="6359540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46484A"/>
          </a:solidFill>
          <a:ln cap="flat" cmpd="sng" w="12700">
            <a:solidFill>
              <a:srgbClr val="46484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7" name="Google Shape;487;p21"/>
          <p:cNvSpPr/>
          <p:nvPr/>
        </p:nvSpPr>
        <p:spPr>
          <a:xfrm>
            <a:off x="5032212" y="6356016"/>
            <a:ext cx="1344964" cy="498460"/>
          </a:xfrm>
          <a:prstGeom prst="triangle">
            <a:avLst>
              <a:gd fmla="val 50000" name="adj"/>
            </a:avLst>
          </a:prstGeom>
          <a:solidFill>
            <a:srgbClr val="46484A"/>
          </a:solidFill>
          <a:ln cap="flat" cmpd="sng" w="12700">
            <a:solidFill>
              <a:srgbClr val="46484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8" name="Google Shape;488;p21"/>
          <p:cNvSpPr txBox="1"/>
          <p:nvPr/>
        </p:nvSpPr>
        <p:spPr>
          <a:xfrm>
            <a:off x="266934" y="1884246"/>
            <a:ext cx="8362598" cy="150304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-4452" l="-291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489" name="Google Shape;489;p21"/>
          <p:cNvSpPr txBox="1"/>
          <p:nvPr/>
        </p:nvSpPr>
        <p:spPr>
          <a:xfrm>
            <a:off x="8901205" y="1884246"/>
            <a:ext cx="3019119" cy="1015663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